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notesSlides/notesSlide3.xml" ContentType="application/vnd.openxmlformats-officedocument.presentationml.notesSlide+xml"/>
  <Override PartName="/ppt/ink/ink6.xml" ContentType="application/inkml+xml"/>
  <Override PartName="/ppt/ink/ink7.xml" ContentType="application/inkml+xml"/>
  <Override PartName="/ppt/notesSlides/notesSlide4.xml" ContentType="application/vnd.openxmlformats-officedocument.presentationml.notesSlide+xml"/>
  <Override PartName="/ppt/ink/ink8.xml" ContentType="application/inkml+xml"/>
  <Override PartName="/ppt/ink/ink9.xml" ContentType="application/inkml+xml"/>
  <Override PartName="/ppt/ink/ink10.xml" ContentType="application/inkml+xml"/>
  <Override PartName="/ppt/notesSlides/notesSlide5.xml" ContentType="application/vnd.openxmlformats-officedocument.presentationml.notesSlide+xml"/>
  <Override PartName="/ppt/ink/ink11.xml" ContentType="application/inkml+xml"/>
  <Override PartName="/ppt/ink/ink12.xml" ContentType="application/inkml+xml"/>
  <Override PartName="/ppt/ink/ink13.xml" ContentType="application/inkml+xml"/>
  <Override PartName="/ppt/notesSlides/notesSlide6.xml" ContentType="application/vnd.openxmlformats-officedocument.presentationml.notesSlide+xml"/>
  <Override PartName="/ppt/ink/ink14.xml" ContentType="application/inkml+xml"/>
  <Override PartName="/ppt/ink/ink15.xml" ContentType="application/inkml+xml"/>
  <Override PartName="/ppt/notesSlides/notesSlide7.xml" ContentType="application/vnd.openxmlformats-officedocument.presentationml.notesSlide+xml"/>
  <Override PartName="/ppt/ink/ink16.xml" ContentType="application/inkml+xml"/>
  <Override PartName="/ppt/notesSlides/notesSlide8.xml" ContentType="application/vnd.openxmlformats-officedocument.presentationml.notesSlide+xml"/>
  <Override PartName="/ppt/notesSlides/notesSlide9.xml" ContentType="application/vnd.openxmlformats-officedocument.presentationml.notesSlide+xml"/>
  <Override PartName="/ppt/ink/ink17.xml" ContentType="application/inkml+xml"/>
  <Override PartName="/ppt/notesSlides/notesSlide10.xml" ContentType="application/vnd.openxmlformats-officedocument.presentationml.notesSlide+xml"/>
  <Override PartName="/ppt/ink/ink18.xml" ContentType="application/inkml+xml"/>
  <Override PartName="/ppt/notesSlides/notesSlide11.xml" ContentType="application/vnd.openxmlformats-officedocument.presentationml.notesSlide+xml"/>
  <Override PartName="/ppt/ink/ink19.xml" ContentType="application/inkml+xml"/>
  <Override PartName="/ppt/ink/ink20.xml" ContentType="application/inkml+xml"/>
  <Override PartName="/ppt/ink/ink21.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5" r:id="rId11"/>
    <p:sldId id="266" r:id="rId12"/>
  </p:sldIdLst>
  <p:sldSz cx="14630400" cy="8229600"/>
  <p:notesSz cx="8229600" cy="14630400"/>
  <p:embeddedFontLst>
    <p:embeddedFont>
      <p:font typeface="Inter" panose="02000503000000020004" pitchFamily="2" charset="0"/>
      <p:regular r:id="rId1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97"/>
    <p:restoredTop sz="94610"/>
  </p:normalViewPr>
  <p:slideViewPr>
    <p:cSldViewPr snapToGrid="0" snapToObjects="1">
      <p:cViewPr>
        <p:scale>
          <a:sx n="114" d="100"/>
          <a:sy n="114" d="100"/>
        </p:scale>
        <p:origin x="-400" y="-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30T19:14:34.950"/>
    </inkml:context>
    <inkml:brush xml:id="br0">
      <inkml:brushProperty name="width" value="0.35" units="cm"/>
      <inkml:brushProperty name="height" value="2.1" units="cm"/>
      <inkml:brushProperty name="color" value="#FFFFFF"/>
      <inkml:brushProperty name="inkEffects" value="pencil"/>
    </inkml:brush>
  </inkml:definitions>
  <inkml:trace contextRef="#ctx0" brushRef="#br0">0 0 16383,'54'0'0,"0"0"0,3 0 0,1 0 0,3 0 0,0 0 0,-5 0 0,-3 0 0,33 0 0,-33 0 0,-24 0 0,-14 0 0,-1 0 0,18 0 0,31 0 0,35 0 0,-40 0 0,1 0 0,3 1 0,-1 1 0,-5 2 0,-2 0 0,-3 2 0,-1 0 0,3 1 0,-2-1 0,44 5 0,4-4 0,-14-3 0,-8-1 0,-1 0 0,-14 0 0,-10-1 0,-19 0 0,-13 0 0,0-1 0,9 1 0,20-2 0,14 0 0,7 0 0,-2 0 0,-3 0 0,8 0 0,17 0 0,4 0 0,-5 0 0,-21 0 0,-23 0 0,-12 0 0,1 0 0,6 0 0,3 1 0,3 2 0,3-1 0,8 1 0,13 0 0,9 0 0,-2 0 0,-6 1 0,-8-2 0,-10 2 0,5 0 0,7-2 0,-3 2 0,0-2 0,-8 2 0,0 1 0,12-2 0,14-1 0,5 0 0,-3 1 0,-10 2 0,-12 2 0,-1-2 0,-6 2 0,-8-2 0,-10 0 0,-9 0 0,-1 1 0,4 0 0,5 1 0,2 0 0,-2 0 0,-6 0 0,-7-1 0,-4-1 0,-4-1 0,-3 0 0,0 2 0,-3 0 0,1 3 0,1 3 0,3 4 0,0 4 0,0 5 0,-1 3 0,-1 3 0,0 1 0,0 1 0,0-2 0,-1-4 0,-2-2 0,-1-2 0,-2 0 0,-1-1 0,-2-2 0,-1 2 0,0 5 0,0 3 0,0 1 0,-5 2 0,-5-3 0,-4-1 0,-4-1 0,2-3 0,-3-1 0,1-2 0,-2-3 0,-3 0 0,1-3 0,-3 0 0,2 0 0,2-4 0,1-1 0,4-3 0,0-2 0,-1-2 0,-6 1 0,0-2 0,0 2 0,2-1 0,5-3 0,1 1 0,3-2 0,-2 0 0,-2 0 0,-3 0 0,-4 0 0,1 0 0,1 0 0,2 0 0,-1 0 0,-1 0 0,-4 0 0,-3 0 0,-2-1 0,0 0 0,0-1 0,0-1 0,1-1 0,4 2 0,4 0 0,1 2 0,-2 0 0,-6-2 0,-4 0 0,1 0 0,4 0 0,0 2 0,-3 0 0,-8 0 0,-10 0 0,-8 0 0,-3 0 0,-1 0 0,1 0 0,5 0 0,4 0 0,8 0 0,4 0 0,3 0 0,3 0 0,0 0 0,1 0 0,-2 0 0,3 0 0,-1 0 0,-2 0 0,0 0 0,0 0 0,3 0 0,0 0 0,-9 0 0,-3 0 0,-2-2 0,5-1 0,7-2 0,-3 1 0,-5-1 0,-3 0 0,-6 0 0,-1-2 0,-3 2 0,3 0 0,-3 1 0,0 0 0,-2-1 0,-6 2 0,4 1 0,0 2 0,-1 0 0,2 0 0,5 0 0,4 0 0,7 0 0,-4 0 0,-1-2 0,-5 0 0,-3-1 0,4-1 0,-1 0 0,5-1 0,1-1 0,3-1 0,-1 1 0,3-1 0,-2 3 0,0 1 0,4-1 0,-2 2 0,1-1 0,5 2 0,-1 0 0,5-2 0,-6 1 0,-4-2 0,4 2 0,5-2 0,9 1 0,2-1 0,-3-2 0,-13-4 0,-10-4 0,-3-1 0,3 1 0,13 4 0,12 2 0,4 1 0,3 1 0,-2-1 0,-3-2 0,-4 0 0,0 0 0,2 0 0,4 3 0,1-1 0,0-1 0,2 0 0,4 2 0,3 1 0,-3-3 0,3 2 0,-4-5 0,4 1 0,-1-1 0,2-2 0,0-3 0,1-2 0,0-1 0,1-8 0,2-10 0,-1-8 0,2-2 0,0 10 0,0 10 0,0 7 0,2 5 0,1 1 0,2 6 0,0 2 0,6-8 0,-1-1 0,5-4 0,-3 4 0,2 3 0,4-2 0,4-1 0,1 2 0,-1 3 0,0 3 0,0 0 0,3-1 0,5 0 0,2-2 0,-1 0 0,-4 2 0,-8 2 0,0 0 0,6-3 0,7-2 0,8-4 0,6 1 0,0 2 0,-7 2 0,-11 5 0,-9 3 0,-2 0 0,1 2 0,-1 0 0,-1 0 0,-3 0 0,-1 0 0,0 0 0,0 0 0,-3 0 0,-1 0 0,-1 0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30T19:19:20.681"/>
    </inkml:context>
    <inkml:brush xml:id="br0">
      <inkml:brushProperty name="width" value="0.35" units="cm"/>
      <inkml:brushProperty name="height" value="0.35" units="cm"/>
      <inkml:brushProperty name="color" value="#FFFFFF"/>
    </inkml:brush>
  </inkml:definitions>
  <inkml:trace contextRef="#ctx0" brushRef="#br0">1 1 24575,'0'0'0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30T19:16:31.232"/>
    </inkml:context>
    <inkml:brush xml:id="br0">
      <inkml:brushProperty name="width" value="0.35" units="cm"/>
      <inkml:brushProperty name="height" value="0.35" units="cm"/>
      <inkml:brushProperty name="color" value="#FFFFFF"/>
    </inkml:brush>
  </inkml:definitions>
  <inkml:trace contextRef="#ctx0" brushRef="#br0">0 382 24575,'26'-15'0,"3"4"0,7 7 0,16-5 0,18-7 0,10-4 0,-3-2 0,-5 4 0,-10 3 0,-8 3 0,-1 0 0,2 0 0,-5-2 0,1 1 0,-9 4 0,-9 1 0,-2 2 0,-3 0 0,4-4 0,8-2 0,10-4 0,7-2 0,6 0 0,-4 2 0,-1 2 0,-2 2 0,-3 2 0,-5 0 0,-7 3 0,-5 3 0,1 0 0,3 1 0,7 1 0,1 0 0,-9 2 0,-10 0 0,-13 0 0,-7-1 0,-1 0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30T19:16:32.582"/>
    </inkml:context>
    <inkml:brush xml:id="br0">
      <inkml:brushProperty name="width" value="0.35" units="cm"/>
      <inkml:brushProperty name="height" value="0.35" units="cm"/>
      <inkml:brushProperty name="color" value="#FFFFFF"/>
    </inkml:brush>
  </inkml:definitions>
  <inkml:trace contextRef="#ctx0" brushRef="#br0">1 44 24575,'63'-2'0,"0"0"0,3-1 0,2 0 0,9-2 0,1 0 0,-7-1 0,-3 1 0,30-2 0,-33 2 0,-31 4 0,-21 1 0,-7 0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30T19:16:44.566"/>
    </inkml:context>
    <inkml:brush xml:id="br0">
      <inkml:brushProperty name="width" value="0.35" units="cm"/>
      <inkml:brushProperty name="height" value="0.35" units="cm"/>
      <inkml:brushProperty name="color" value="#FFFFFF"/>
    </inkml:brush>
  </inkml:definitions>
  <inkml:trace contextRef="#ctx0" brushRef="#br0">1294 78 24575,'99'0'0,"-34"0"0,5 0 0,15 0 0,3 0 0,2 0 0,0 0 0,-4 0 0,-3 0 0,-13 0 0,-3 0 0,-8 0 0,-4 0 0,31 0 0,-28 0 0,-21 0 0,-11 0 0,-6 0 0,-2 0 0,1 0 0,0 0 0,0 0 0,-2 0 0,-1 0 0,1 0 0,3 0 0,10 0 0,11 0 0,20-3 0,19-3 0,3-3 0,-2 0 0,-13 2 0,-13 0 0,-4 0 0,-4-2 0,-3 3 0,-8 0 0,-6 2 0,-2 2 0,-1 0 0,-1 2 0,2 0 0,-4 0 0,1 0 0,1 0 0,0 0 0,2 0 0,2 0 0,1 0 0,-1 0 0,-3 0 0,-3 0 0,-2 0 0,1 0 0,0 0 0,4 0 0,5 0 0,5 0 0,7 0 0,1 0 0,-5 0 0,-6 0 0,-9 0 0,-5 0 0,-5 0 0,-3 0 0,0 0 0,-3 0 0,-2 6 0,-4 5 0,0 1 0,-2 3 0,2-3 0,1 2 0,-1 1 0,0-1 0,-2-3 0,1-2 0,-1 0 0,1-1 0,-1 1 0,0 2 0,1 2 0,2 8 0,3 4 0,2 3 0,0 0 0,-1-2 0,-1-2 0,-1-3 0,-2-3 0,-2-4 0,-2-4 0,0-4 0,-13 5 0,0-2 0,-14 6 0,0 0 0,-1-2 0,4-3 0,7-2 0,7-4 0,3-1 0,-3 1 0,-3 0 0,-1 1 0,1-1 0,3 0 0,2 0 0,-3-1 0,-3 1 0,0 0 0,1 0 0,3 0 0,2 0 0,-2 0 0,1 0 0,-1 0 0,0 0 0,1-1 0,1 1 0,0-1 0,-5 2 0,0 0 0,-5 1 0,4-1 0,0-2 0,6-1 0,-3 0 0,3-1 0,-1 0 0,-1-1 0,2 0 0,-7 0 0,0 1 0,-14 1 0,-5 3 0,-1 0 0,3-1 0,13-3 0,7-1 0,4 0 0,0 0 0,-3 0 0,-5 1 0,-2 0 0,0 1 0,-3-1 0,0 0 0,-3-1 0,1 1 0,0 1 0,0 0 0,2 0 0,-4 1 0,-3 1 0,-5 0 0,-4 1 0,0-1 0,3-1 0,3-1 0,3 0 0,3 0 0,3 0 0,5 0 0,2-2 0,5 0 0,0 0 0,1 0 0,-17 0 0,-21 0 0,-24-3 0,-15-2 0,-6-5 0,39 4 0,0-1 0,-2 0 0,0 1 0,3 0 0,1 1 0,-34-2 0,30 4 0,23 3 0,11 0 0,10 0 0,4 0 0,-2 0 0,-12 0 0,-13 0 0,-11 0 0,1 0 0,12 0 0,11 0 0,10 0 0,-1 0 0,0 0 0,-3 0 0,0 0 0,0 0 0,-4 0 0,-3 0 0,-8 0 0,-3 0 0,-2 0 0,1 0 0,-1 0 0,-2 0 0,0 0 0,-3 0 0,-3 0 0,3 0 0,-2 3 0,2 3 0,3 1 0,1 3 0,7-1 0,3 0 0,5 1 0,6-3 0,5-2 0,3-1 0,-13-3 0,-3 1 0,-11-2 0,1-2 0,2-4 0,0-3 0,4-2 0,4 1 0,3 2 0,-2-1 0,-4-1 0,-8-1 0,-3-1 0,0 1 0,1 0 0,1 1 0,-2 1 0,0 2 0,0 2 0,1 4 0,4 0 0,3 1 0,5 0 0,1 0 0,3 0 0,1 0 0,3 0 0,2 0 0,-1 0 0,1 0 0,-4 2 0,-2 1 0,0 2 0,-3 1 0,1 0 0,0 0 0,-3 0 0,-4 1 0,-6 1 0,-5 2 0,2-1 0,6-2 0,9-3 0,11-2 0,8-1 0,46 1 0,-2-1 0,35-1 0,-24 0 0,-12 3 0,-9 2 0,-9 1 0,-5 0 0,-2 0 0,3-2 0,5-1 0,4-1 0,2-2 0,2 0 0,1 0 0,2 0 0,-4 0 0,-1-1 0,-5-3 0,-3-1 0,1-1 0,-2-1 0,-1 0 0,-3 0 0,-2 1 0,-1 0 0,0 1 0,-1 1 0,0-1 0,1 0 0,6-1 0,3-1 0,5 0 0,2 0 0,-2-2 0,-3 0 0,-5 1 0,-3 0 0,-3 2 0,-3-2 0,0-2 0,-1-3 0,-1-6 0,-1-9 0,0-5 0,-2-1 0,0 4 0,0 10 0,-1 5 0,2 1 0,3 0 0,2-2 0,2 0 0,0 2 0,3 2 0,4 3 0,3 2 0,5 2 0,3 4 0,0 1 0,0 0 0,-2 0 0,-1 1 0,-2 3 0,1 3 0,-2 2 0,-3 0 0,1 1 0,3 0 0,5 0 0,8-1 0,8 0 0,8-2 0,5 2 0,-3-2 0,-9-3 0,-8-2 0,-8-2 0,0 0 0,4 0 0,4 1 0,1 1 0,-2 2 0,-5 0 0,-8 1 0,-4-1 0,-5-1 0,-2-1 0,-3-2 0,0 0 0,12-11 0,11-6 0,14-11 0,11-3 0,-6 3 0,0 2 0,-10 7 0,-12 7 0,-6 5 0,-11 6 0,-2-1 0,0 1 0,-1 0 0,-1-1 0,0 1 0,0 0 0,6 1 0,5 0 0,6 0 0,8 0 0,3 0 0,3 2 0,-1 2 0,-4 2 0,-5 1 0,-5 0 0,-2 1 0,-1 1 0,-1-1 0,-1-1 0,-2-1 0,-2 0 0,-4-1 0,-2-1 0,0 0 0,1-1 0,0 1 0,-2 1 0,-1 0 0,1 3 0,-3-1 0,2 1 0,-1-1 0,-2-1 0,0 0 0,0 5 0,-2-4 0,0 3 0,-3 1 0,-2-5 0,-2 5 0,-4-4 0,-8-1 0,-5 1 0,-4 0 0,2 1 0,4-2 0,3-2 0,0-1 0,0 0 0,-5 0 0,-2 2 0,-2 0 0,0-1 0,4-1 0,4 1 0,5-3 0,5 1 0,34-1 0,-2-1 0,25 0 0,-14 0 0,-1 0 0,-5 0 0,0 0 0,-8-1 0,-1-1 0,-1 0 0,0 1 0,0 1 0,1-1 0,3-3 0,2 0 0,4-1 0,0 0 0,-2 1 0,-2-1 0,-3 0 0,-2 1 0,-3 0 0,-5 1 0,0 1 0,-2-1 0,0 1 0,-1-1 0,-2 1 0,0 1 0,-2 0 0,4 1 0,-1-2 0,2 1 0,0-1 0,0 1 0,-1 1 0,-1 0 0,-1-1 0,0-1 0,0 0 0,-1-1 0,4 1 0,-2 1 0,3 1 0,-1 0 0,2-1 0,1-1 0,0 0 0,-4 0 0,-5 2 0,-2-1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30T19:16:52.266"/>
    </inkml:context>
    <inkml:brush xml:id="br0">
      <inkml:brushProperty name="width" value="0.35" units="cm"/>
      <inkml:brushProperty name="height" value="0.35" units="cm"/>
      <inkml:brushProperty name="color" value="#FFFFFF"/>
    </inkml:brush>
  </inkml:definitions>
  <inkml:trace contextRef="#ctx0" brushRef="#br0">1 196 24575,'46'-1'0,"-7"-4"0,-17-1 0,-6 0 0,-3 2 0,-1 2 0,9-4 0,15-5 0,17-6 0,17-3 0,-6 0 0,-7 3 0,-18 4 0,-15 5 0,-8 3 0,-8 3 0,-1-3 0,1 1 0,0 0 0,6-1 0,-5 3 0,5-2 0,3-1 0,2-1 0,6 0 0,3 0 0,-3 2 0,-3 2 0,-4 2 0,-4 0 0,-2 0 0,3 0 0,3 0 0,2 0 0,3 0 0,0 0 0,1 0 0,0 0 0,0 0 0,0 0 0,-2 0 0,2 0 0,-1 0 0,-1 0 0,-1 0 0,4 0 0,5 0 0,5 0 0,-1 0 0,-7 0 0,-4 0 0,-2 0 0,1 0 0,1 0 0,4 0 0,-1 0 0,-1 0 0,0 0 0,0 0 0,4 0 0,4 0 0,6 0 0,3 0 0,0 1 0,-1 1 0,1 2 0,-2 5 0,0-1 0,-5 0 0,-8-2 0,-6-3 0,-6 0 0,-3-2 0,0 1 0,0-2 0,0 0 0,0 1 0,0 1 0,0-1 0,0 1 0,1-2 0,2 0 0,3 0 0,6 0 0,4 1 0,2 0 0,0 2 0,-2-1 0,-3-1 0,-3-1 0,-2 0 0,-1 0 0,2 0 0,4 0 0,8 0 0,10 0 0,10 0 0,8 0 0,-1 0 0,-3 0 0,-10 0 0,-8 0 0,-8 0 0,-6 0 0,-3 0 0,-2 0 0,-1 0 0,1 0 0,3 0 0,1 0 0,-2 0 0,-2 0 0,-2-2 0,-3 1 0,-2-3 0,-1 0 0,-2 1 0,-2-1 0,-2 2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30T19:17:03.749"/>
    </inkml:context>
    <inkml:brush xml:id="br0">
      <inkml:brushProperty name="width" value="0.35" units="cm"/>
      <inkml:brushProperty name="height" value="0.35" units="cm"/>
      <inkml:brushProperty name="color" value="#FFFFFF"/>
    </inkml:brush>
  </inkml:definitions>
  <inkml:trace contextRef="#ctx0" brushRef="#br0">2923 21 24575,'41'0'0,"1"0"0,-3-2 0,-1 0 0,-4-1 0,-5 2 0,0 1 0,-4 0 0,1 0 0,2 0 0,4 0 0,8 0 0,6 0 0,-3 0 0,-4 0 0,-5 0 0,-5 0 0,1 0 0,-2 0 0,-3-1 0,-4-1 0,-5 1 0,-3-1 0,-2 2 0,-1 0 0,-1 0 0,-1 0 0,6-2 0,-4 1 0,8-1 0,-2 1 0,6 1 0,1 0 0,-3 0 0,-1 0 0,-3 0 0,-1 0 0,2 0 0,-1 0 0,0 0 0,0 0 0,-2 0 0,-1 0 0,0 0 0,-1 0 0,1 0 0,1 0 0,0 0 0,-3 0 0,-3 0 0,3 0 0,-4 0 0,4 1 0,1 4 0,-3 1 0,3 3 0,-2-1 0,-1 0 0,1 1 0,-1 0 0,0 0 0,0-1 0,-2 0 0,1 0 0,-1 0 0,1 1 0,0 1 0,2 3 0,-1 2 0,-1 1 0,0 0 0,-4-3 0,0-3 0,-1-3 0,0 1 0,0 1 0,-1 1 0,-1-1 0,-1 2 0,0-3 0,0 2 0,0-1 0,0-1 0,0 5 0,0-7 0,0 5 0,-3-2 0,1 0 0,-2 1 0,0-2 0,-1-2 0,0 13 0,3 4 0,1 13 0,0-1 0,-1-1 0,0-6 0,-1-5 0,2-2 0,-2-9 0,0-3 0,-10-4 0,-5-2 0,-11 3 0,0 0 0,-4 0 0,2-2 0,-4-1 0,-4-1 0,-1-2 0,1 0 0,2 0 0,-2 0 0,0 2 0,1 1 0,5 1 0,5 1 0,4-2 0,6-1 0,6-1 0,4 1 0,-1-1 0,-2 2 0,0 0 0,1 0 0,0-1 0,0-1 0,-2 1 0,0-2 0,-10 0 0,-13 0 0,-19 0 0,-14-1 0,-17-4 0,-11-5 0,45 3 0,0-1 0,-1-1 0,2 1 0,-42-7 0,10 3 0,12 5 0,8 3 0,9 2 0,10 0 0,11 1 0,8 1 0,2 0 0,-6-2 0,-6-1 0,-3 0 0,1-1 0,5 2 0,5-1 0,3-2 0,3 2 0,1-1 0,2 1 0,2 1 0,4 0 0,1 2 0,1 0 0,-1 0 0,1 0 0,-1 0 0,-7 4 0,-12 0 0,-8 7 0,-2-2 0,8 1 0,9-3 0,2-3 0,-1 1 0,-4 0 0,0 1 0,0 0 0,5-3 0,5-2 0,2 1 0,-3 0 0,-8 2 0,-11 2 0,-13 0 0,-10 0 0,-14-2 0,-18-1 0,-8-1 0,1-2 0,18 0 0,26 0 0,23 0 0,14 0 0,11 0 0,-4 0 0,-17 0 0,-10 0 0,-13 0 0,4 0 0,8 2 0,1 2 0,5 0 0,-2 0 0,-1-2 0,-1-2 0,-1 0 0,3 0 0,2 0 0,4 0 0,6 0 0,4 0 0,1 0 0,-3 0 0,-3 0 0,-3 0 0,-4 0 0,1 0 0,-3 0 0,1 0 0,0 0 0,-1-2 0,3-2 0,5-2 0,7-1 0,5 1 0,4 1 0,1 0 0,-2-1 0,-1-1 0,-5 0 0,-5-1 0,-9-1 0,-4 1 0,1 2 0,5 0 0,11 2 0,7 0 0,5-11 0,3-5 0,-2-16 0,-1-4 0,0-6 0,1-4 0,2 2 0,0 5 0,0 12 0,0 12 0,0 7 0,1 5 0,8-1 0,6 4 0,12 0 0,2 4 0,3 0 0,1 0 0,0 0 0,7 0 0,6 4 0,2 2 0,3 4 0,-8 0 0,-11-2 0,-9-2 0,-9-2 0,-4-1 0,-2-2 0,3 1 0,-1-2 0,6 0 0,5 0 0,4 0 0,4 0 0,-1 0 0,-2 0 0,0 0 0,0 0 0,4-2 0,5 0 0,10-1 0,13 2 0,10 1 0,9 0 0,8 0 0,-2 0 0,-6 0 0,-7 0 0,-12 0 0,-7 0 0,-10 2 0,-11 1 0,-6 1 0,-5 0 0,-2-1 0,-5-1 0,-3-1 0,-1 0 0,4 2 0,-2 0 0,7 1 0,-1 1 0,6 0 0,4 3 0,2 0 0,1 1 0,1 0 0,-1-1 0,1 2 0,-2-1 0,-3-1 0,0 1 0,-5-3 0,0 1 0,-2-2 0,0 0 0,1 0 0,2-1 0,1 3 0,3 0 0,-2 0 0,-4-2 0,-5-1 0,-8-3 0,6-4 0,19 3 0,6-3 0,16 3 0,-6 0 0,-8 0 0,-9 0 0,-9 1 0,-8 1 0,-1 0 0,0 0 0,-2 0 0,1 0 0,-1 2 0,1-1 0,4 1 0,3 0 0,3 1 0,3 0 0,5-1 0,3 1 0,2 1 0,4-1 0,-1 0 0,6-1 0,5 1 0,-4 1 0,2-1 0,-6 1 0,-3-2 0,-5 0 0,-7-1 0,-3-1 0,-4 1 0,3-1 0,0 0 0,2 2 0,2 0 0,3 0 0,2 2 0,-1 0 0,-1-2 0,-5 0 0,-7-1 0,-4-1 0,-2-1 0,0 1 0,-1-2 0,1 0 0,-2 0 0,3 0 0,-2 0 0,1 0 0,-21-19 0,-9 1 0,-3-8 0,0 10 0,17 12 0,0 2 0,-7 1 0,2 1 0,-10 0 0,-2 0 0,-3 0 0,-2-3 0,4-2 0,7-2 0,5 1 0,5 3 0,20-14 0,24-2 0,31-13 0,26 4 0,-39 14 0,1 1 0,1 3 0,-1 2 0,-3 1 0,-3 2 0,28 0 0,-26 5 0,-22 0 0,-10 0 0,-6 0 0,-4 0 0,-2 0 0,1 0 0,0 0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30T19:17:20.383"/>
    </inkml:context>
    <inkml:brush xml:id="br0">
      <inkml:brushProperty name="width" value="0.35" units="cm"/>
      <inkml:brushProperty name="height" value="0.35" units="cm"/>
      <inkml:brushProperty name="color" value="#FFFFFF"/>
    </inkml:brush>
  </inkml:definitions>
  <inkml:trace contextRef="#ctx0" brushRef="#br0">0 307 24575,'74'0'0,"-3"-1"0,-1-2 0,-7-2 0,-4-5 0,2-7 0,0-5 0,3-3 0,3-2 0,-7 3 0,-6 4 0,-9 4 0,-15 7 0,-5 4 0,-2 1 0,-2 1 0,4 1 0,0-2 0,1 2 0,-3 0 0,-6 1 0,-3 1 0,-4 0 0,-1-1 0,-36-6 0,10 4 0,-33-4 0,11 7 0,-4 0 0,-2 0 0,7 2 0,4 3 0,7 0 0,6 0 0,7-1 0,7-3 0,-17 5 0,-7 2 0,-12 2 0,4 0 0,9-5 0,15-2 0,-1-2 0,2 1 0,-6 2 0,-4 0 0,2-1 0,6-1 0,5-1 0,1 1 0,1 1 0,-1-1 0,1 0 0,0-1 0,-2 2 0,-3 1 0,-3-1 0,0 1 0,6-3 0,38 0 0,10-1 0,50-6 0,-17-3 0,8-3 0,11-3 0,3-2 0,-27 5 0,2-1 0,-2 0 0,31-4 0,-6 1 0,-25 5 0,-5 1 0,-5 1 0,-3 1 0,28-3 0,-25 3 0,-19 3 0,-15 3 0,-8 2 0,-4 0 0,-1 0 0,0 0 0,9 0 0,14 0 0,10 0 0,6 0 0,-1 0 0,-8 0 0,-4 0 0,2 0 0,6 0 0,9 0 0,13 0 0,7 0 0,5 0 0,0 0 0,-7 0 0,-12 0 0,-13 0 0,-10 0 0,-6 0 0,-4 0 0,-2 0 0,1 0 0,1 0 0,2 0 0,0 0 0,-3 0 0,-1 0 0,-2 0 0,5 0 0,8 0 0,12 0 0,14 0 0,13 0 0,5 0 0,0 0 0,-2 0 0,-7 0 0,-8 0 0,-10 0 0,-10 0 0,-1 0 0,1 0 0,0 0 0,4 0 0,-3 0 0,0 0 0,-1 0 0,-7 0 0,-7 0 0,-7 0 0,-7 0 0,-3 1 0,1 0 0,5 2 0,14 2 0,10 1 0,4 1 0,-1-1 0,-5 2 0,2 2 0,5 3 0,1 0 0,-5-2 0,-12 0 0,-12-4 0,-9 0 0,-4-1 0,0 6 0,-1-1 0,1 5 0,-3-5 0,0-2 0,2 1 0,0-2 0,1 3 0,0-2 0,1 2 0,0-1 0,-1 0 0,1 0 0,1 0 0,1 1 0,1 1 0,1 1 0,0 0 0,0 0 0,0 0 0,2-2 0,-2 0 0,-1 1 0,1 0 0,-3-3 0,-1-1 0,-2 1 0,-1-1 0,-6 3 0,-5 4 0,-2-1 0,-1 3 0,3-1 0,2-1 0,2-2 0,2-1 0,1-2 0,1-2 0,-1 0 0,-2 0 0,0 1 0,-2-1 0,-2 2 0,-2 0 0,-1 1 0,0-1 0,4-3 0,2-4 0,-3-1 0,-2 0 0,-8 2 0,-2 0 0,-3-2 0,-3 2 0,1-2 0,-1 0 0,1-1 0,0-1 0,-2 0 0,-2 0 0,0 0 0,-2 0 0,-2 0 0,1 0 0,-5 0 0,-4 0 0,-3 0 0,-5 0 0,0 0 0,7 0 0,8 1 0,8 0 0,12 3 0,7 1 0,4 6 0,3 1 0,0-2 0,6 1 0,-1-6 0,-18 1 0,-9-4 0,-23 0 0,-2-2 0,-17 0 0,-12 0 0,-4 0 0,-1 0 0,17 0 0,9 2 0,6 0 0,7 0 0,7 1 0,3 0 0,5 3 0,4 1 0,2 0 0,4-1 0,8-2 0,3 1 0,-20-3 0,-13 2 0,-34-4 0,-4 0 0,26 0 0,-1 0 0,-2 0 0,0 0 0,-2 0 0,0 0 0,3 0 0,2 0 0,-23 0 0,3 0 0,3-1 0,-6-2 0,-6 0 0,0 0 0,6 0 0,4 3 0,9 0 0,8 0 0,10 0 0,13 0 0,11 0 0,10 2 0,34 8 0,-20-5 0,-21 5 0,-24-9 0,-37-1 0,19-2 0,12 0 0,16 0 0,10 0 0,5 2 0,-7 0 0,-9 0 0,-16-1 0,-11-2 0,-21-11 0,-10-6 0,7-3 0,11 2 0,26 7 0,14 4 0,14 3 0,10 2 0,5 1 0,3-9 0,0 5 0,0-7 0,-2 9 0,-2-1 0,-3-1 0,-2-1 0,0 2 0,3 1 0,42-3 0,21-2 0,-5 3 0,5 0 0,4-1 0,0 2 0,-1 1 0,0 1 0,-5 2 0,-3 0 0,35 0 0,-18 1 0,-17 0 0,-13-1 0,-10 1 0,-9 0 0,2-1 0,2-1 0,7-1 0,8-1 0,5 2 0,4 2 0,0-2 0,-1 1 0,1 0 0,-4 1 0,-7 2 0,-7 0 0,-8 0 0,-5 0 0,-4 0 0,-1 0 0,-2 0 0,-2 0 0,6 0 0,0 0 0,16 0 0,13 0 0,19 0 0,14 0 0,4 0 0,-7 6 0,-14 1 0,-10 5 0,-11 1 0,-3 1 0,-2-1 0,-5-3 0,-4-2 0,-9-4 0,-7-2 0,-30-27 0,12 4 0,-22-19 0,14 11 0,-7 9 0,-10 1 0,-2 3 0,3 4 0,9 2 0,12 5 0,7 2 0,38 2 0,8 0 0,42 1 0,-6 0 0,-16 0 0,10 0 0,-3 0 0,-3 0 0,2 0 0,-31 0 0,-12 2 0,-6-1 0,-6 1 0,0-1 0,0-1 0,2 2 0,3 0 0,2 0 0,2 0 0,1-1 0,3 1 0,2-1 0,1 1 0,6 0 0,2 1 0,5 1 0,3 1 0,1-1 0,4 3 0,0-1 0,4 3 0,7-2 0,6-2 0,-1-2 0,-5 0 0,-9-1 0,-8 1 0,-2-2 0,-4-1 0,-1 0 0,-4 0 0,-4 1 0,-3 0 0,-3 0 0,0 1 0,-3-2 0,-1 2 0,-2-1 0,-3 1 0,0-1 0,-1 0 0,0 1 0,0-1 0,-1 1 0,-1-2 0,-3 0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30T19:17:44.600"/>
    </inkml:context>
    <inkml:brush xml:id="br0">
      <inkml:brushProperty name="width" value="0.35" units="cm"/>
      <inkml:brushProperty name="height" value="0.35" units="cm"/>
      <inkml:brushProperty name="color" value="#FFFFFF"/>
    </inkml:brush>
  </inkml:definitions>
  <inkml:trace contextRef="#ctx0" brushRef="#br0">37 224 24575,'82'-28'0,"-33"15"0,2-1 0,6-4 0,3 0 0,5 0 0,2 1 0,-1 0 0,-2 0 0,-9 3 0,-4 0 0,37-5 0,-38 9 0,-16 5 0,-7 4 0,0 1 0,6 0 0,6 0 0,6 0 0,2 0 0,8 0 0,9 0 0,3 0 0,7 0 0,10 0 0,7 0 0,-40 0 0,-1 0 0,48 0 0,-12 0 0,-9 0 0,-6 0 0,1 0 0,-1 0 0,-4 0 0,-4 0 0,-12 0 0,-10 0 0,-4 0 0,-1 0 0,1 0 0,6 0 0,4 0 0,5 2 0,3 2 0,-3 2 0,-8-1 0,-12-1 0,-12-1 0,-10 0 0,-7 0 0,27-1 0,20-1 0,40-1 0,6 0 0,-6 0 0,-16-2 0,-12-1 0,-10-2 0,-6 0 0,-9 3 0,-7 1 0,-5 1 0,-3 0 0,-2 0 0,1 0 0,2 0 0,3 2 0,3 3 0,1 2 0,0 2 0,-2-2 0,-3-2 0,-1-3 0,1 1 0,0-1 0,1 0 0,-1 0 0,-2-1 0,-3 1 0,-3 1 0,-2 1 0,-3-1 0,-1 0 0,-1 0 0,-1-2 0,-1 2 0,1 1 0,-2 2 0,2 0 0,-1 2 0,0 0 0,2 3 0,0 3 0,1 0 0,1 6 0,1 1 0,1 3 0,1 0 0,-1-3 0,-2-2 0,-2-2 0,-3-3 0,-2-1 0,-2-3 0,-3-3 0,-12 2 0,8-3 0,-7 3 0,14 2 0,0-3 0,4 1 0,-1-2 0,-1-1 0,3 3 0,-1-3 0,0 1 0,1-1 0,-2-2 0,1 4 0,1 0 0,-1 4 0,1 0 0,-2 0 0,-1 1 0,-1 1 0,1 1 0,0 0 0,-1-2 0,-3-4 0,0-1 0,0 2 0,1-1 0,-1 2 0,-1-1 0,0-3 0,0 5 0,0-4 0,0 3 0,0-1 0,0 1 0,0 0 0,-2 0 0,-3 3 0,-4 3 0,-3 1 0,-2 1 0,-1-1 0,0-3 0,1 0 0,1-3 0,0 0 0,-4-2 0,-5 1 0,0-1 0,-3 0 0,2-1 0,-3-2 0,-5 0 0,-3 2 0,-8 2 0,-7 1 0,-2 2 0,-6-1 0,4-1 0,4-3 0,5-3 0,9-2 0,4-2 0,6-1 0,1-1 0,3 0 0,3 0 0,4 0 0,5 0 0,1 0 0,6-15 0,2 9 0,5-11 0,-2 11 0,1-2 0,0-2 0,0-1 0,3-3 0,1 1 0,-2 1 0,-2 2 0,-23 5 0,-1 3 0,-19 1 0,9 1 0,-3 0 0,-3 0 0,-4 0 0,-8 0 0,-7 0 0,-8 0 0,-13 0 0,-10 0 0,-11-3 0,44 0 0,0-2 0,0 1 0,-1-2 0,0-2 0,1 0 0,3 1 0,1-1 0,-31-6 0,20 3 0,24 4 0,18 3 0,13 2 0,-12 2 0,-17 0 0,-25 0 0,-17 0 0,-1 0 0,9 0 0,5 0 0,7 0 0,7 0 0,10 0 0,12 0 0,9 0 0,5 0 0,0 0 0,-1 0 0,-3 0 0,-5 0 0,-8 0 0,-13-3 0,-18-3 0,-22-8 0,31 4 0,-2-1 0,-4 0 0,-1-1 0,3 1 0,1 1 0,-39-7 0,27 7 0,23 3 0,17 3 0,14 4 0,7 4 0,28 2 0,-17-2 0,11 0 0,-46-4 0,5 0 0,-15 0 0,13 0 0,1 0 0,-1 0 0,3 0 0,4 0 0,1 0 0,1 2 0,-2 1 0,0 1 0,-1 1 0,0-1 0,2 0 0,-1 0 0,4-1 0,0 1 0,-1-1 0,-5 1 0,-9 0 0,-1 0 0,-2 0 0,6-2 0,8 0 0,4-2 0,6 0 0,1 0 0,-3 0 0,4-3 0,-5-5 0,2-10 0,-2-8 0,-1-9 0,0-2 0,-2 0 0,2 3 0,2 6 0,2 5 0,5 7 0,1 5 0,3 4 0,1-3 0,0 1 0,1-2 0,4 2 0,3 1 0,5 4 0,3 2 0,2 1 0,5 1 0,4 0 0,3 0 0,6 0 0,5 0 0,2 0 0,0 0 0,0 0 0,-3 0 0,1 0 0,5 0 0,3 0 0,5 0 0,4 0 0,2 0 0,2 0 0,-3 0 0,-8 0 0,-11 0 0,-13 0 0,-8 0 0,-5 0 0,-2 0 0,0 0 0,0 0 0,0 0 0,-1 0 0,0 0 0,3 0 0,6 0 0,9 0 0,9 0 0,7 0 0,3 5 0,4 7 0,5 8 0,2 8 0,0 2 0,-6 0 0,-9-4 0,-10-6 0,-10-3 0,-7-5 0,-7-3 0,-7-5 0,-22-16 0,2 8 0,-22-10 0,6 12 0,-3 0 0,2-2 0,11-2 0,7-1 0,9-6 0,4-6 0,2-4 0,1-2 0,0 0 0,0 3 0,0 2 0,0 3 0,0 3 0,0 3 0,0 2 0,1 1 0,7-2 0,-1 2 0,7-1 0,-4 4 0,-1 2 0,1 0 0,-1 2 0,1-1 0,0 1 0,1 1 0,1 0 0,2 0 0,5 0 0,4 0 0,2 0 0,0 0 0,-3 1 0,-1 1 0,-1 1 0,0 2 0,-1-2 0,1 1 0,-1 0 0,4 0 0,3 1 0,4 1 0,2 2 0,-1 1 0,-3 0 0,-3 0 0,-5-2 0,-3-1 0,-2 0 0,-1 0 0,1 0 0,3 3 0,2 1 0,3 1 0,1 0 0,-1-1 0,-1 0 0,-2-2 0,-2 1 0,0-1 0,-2 0 0,-1-1 0,-1-1 0,-3-1 0,0 0 0,1-1 0,-1 2 0,1 0 0,0 0 0,0 0 0,1-1 0,0 0 0,0 0 0,0 3 0,-2 0 0,0 1 0,-4 2 0,-4-3 0,-17-2 0,5-2 0,-12-3 0,12-1 0,2-2 0,2-7 0,1 2 0,2-5 0,-4 3 0,2 2 0,-2-1 0,1-1 0,2 1 0,-2-5 0,1-3 0,0-6 0,-1-1 0,1 1 0,0 4 0,2 7 0,0 2 0,14 2 0,-3 5 0,16-1 0,-5 3 0,6 0 0,1 0 0,1 4 0,3-1 0,-3 3 0,-1 0 0,-2-1 0,-6-1 0,-3-2 0,-4-2 0,-3 0 0,2 0 0,-2 0 0,0 0 0,4 0 0,-4 0 0,6 0 0,2 0 0,6 0 0,9 0 0,4 0 0,2 0 0,-2 0 0,-4 0 0,-4 0 0,-6 0 0,-2 0 0,-3 0 0,-2 0 0,-1 0 0,-2 0 0,0 0 0,1 0 0,-1 0 0,0 0 0,0 0 0,1 0 0,1 0 0,3 0 0,1 0 0,2 0 0,2 0 0,1 0 0,0 0 0,1 0 0,-1 0 0,-3 0 0,-3 0 0,-3 0 0,-2 0 0,0 0 0,3 0 0,0 0 0,-1 0 0,0 0 0,-2 0 0,-1 0 0,-1 0 0,-1 0 0,0 0 0,1 0 0,1 0 0,-1 0 0,3 0 0,0 0 0,4 0 0,2 0 0,2 0 0,1 0 0,-2 0 0,-4 0 0,-3 1 0,-4 0 0,-1 1 0,4-1 0,-3-1 0,4 0 0,-3 0 0,2 0 0,2 1 0,-2 0 0,-1 0 0,-4 0 0,1 3 0,0-1 0,2 4 0,-4-2 0,1 2 0,-2 1 0,2 0 0,2 2 0,-1-2 0,0 2 0,0 0 0,0 0 0,3 0 0,-1 0 0,-1-1 0,-3-2 0,-3 1 0,-13 1 0,0 1 0,-10-1 0,4-4 0,2-1 0,-1 0 0,0-1 0,1 1 0,3-2 0,1-1 0,2 1 0,-4-1 0,2 1 0,-4-1 0,6 0 0,-1 0 0,0 0 0,1 2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30T19:18:02.449"/>
    </inkml:context>
    <inkml:brush xml:id="br0">
      <inkml:brushProperty name="width" value="0.35" units="cm"/>
      <inkml:brushProperty name="height" value="0.35" units="cm"/>
      <inkml:brushProperty name="color" value="#FFFFFF"/>
    </inkml:brush>
  </inkml:definitions>
  <inkml:trace contextRef="#ctx0" brushRef="#br0">62 95 24575,'85'0'0,"-28"0"0,5 0 0,16 0 0,4 0 0,7 0 0,0 0 0,-3 0 0,-3 0 0,-11 0 0,-4 0 0,-16 0 0,-4 0 0,17 0 0,-28 0 0,-18 0 0,-6 0 0,-4 0 0,0 0 0,3 0 0,7 0 0,14 0 0,18 0 0,20 0 0,11 0 0,4 0 0,-7 0 0,-7 0 0,1 0 0,2 0 0,10 0 0,9 0 0,-2 0 0,-6 0 0,-6 0 0,-8 0 0,0 0 0,-1 0 0,-7 0 0,-8 1 0,-11 3 0,-7 2 0,-3 2 0,-4-1 0,-1-3 0,-4-1 0,-4-1 0,2 0 0,2-1 0,4-1 0,6 0 0,8 0 0,7 0 0,9 0 0,6 0 0,-4 0 0,-3 0 0,-11-2 0,-15 0 0,-8 0 0,-10-1 0,-4 1 0,0-1 0,4-1 0,5 0 0,5 0 0,3 0 0,-2 2 0,-6 0 0,-2 1 0,-2-1 0,-2-1 0,2 1 0,1 0 0,0-1 0,4-1 0,6-1 0,7-4 0,10 0 0,7-1 0,-2-1 0,-1 3 0,-7 1 0,-6 1 0,-6 1 0,-9 0 0,-6 1 0,-2 3 0,-3-1 0,1 2 0,-1 5 0,2 7 0,2 10 0,1 5 0,4 10 0,-1 2 0,-3-5 0,-3-6 0,-7-12 0,-1-4 0,0 0 0,-2-3 0,2 2 0,-1-4 0,0 5 0,-1-4 0,-1 4 0,0-3 0,0 1 0,0 0 0,0-1 0,0 1 0,-2-1 0,-1 5 0,-3 0 0,-1 0 0,-1-3 0,1-3 0,2-4 0,-9 1 0,4-2 0,-10 3 0,5 0 0,2-1 0,-2 3 0,0 1 0,-2-1 0,-4 2 0,4-1 0,1-1 0,1 0 0,4-2 0,2-3 0,2 1 0,-1-2 0,-1 2 0,-2-2 0,-2-2 0,-2 2 0,-2-1 0,-2 0 0,-3 1 0,-1 0 0,2 0 0,1 1 0,2 1 0,0 0 0,-2 4 0,-3 0 0,-2 3 0,-1 2 0,0 3 0,7-2 0,7-3 0,8-6 0,-13-3 0,-7-2 0,-20 0 0,-3 0 0,0 0 0,3 0 0,4 0 0,6 0 0,5 0 0,4 0 0,6 0 0,3 0 0,5 0 0,1 0 0,1 0 0,-1 4 0,1 1 0,1 4 0,4 0 0,-32-4 0,-18-2 0,-42-3 0,41 0 0,-2 0 0,-3 0 0,-1 0 0,-2 0 0,0 0 0,-3 0 0,0 0 0,-2 0 0,0 0 0,5-1 0,1-1 0,7-2 0,3 0 0,-29-7 0,31 1 0,17 2 0,16 5 0,14 1 0,-34 6 0,-14-7 0,-48 4 0,46-3 0,0-2 0,0 3 0,1 0 0,-37 1 0,7 0 0,15 0 0,11 0 0,7 0 0,14-2 0,0 0 0,2-2 0,2-2 0,1 1 0,0-4 0,2 0 0,-2-1 0,0-1 0,-1 0 0,-2 2 0,0 1 0,-3 2 0,0 0 0,-5-1 0,-2 0 0,4 2 0,4-2 0,9 3 0,8 0 0,4 0 0,0 2 0,0 1 0,-4 0 0,-10 0 0,-14-2 0,-18-1 0,-9-1 0,1 0 0,15 0 0,17 1 0,13 0 0,8 2 0,3 1 0,-1 1 0,-1-1 0,2-1 0,-1 0 0,4 0 0,38 6 0,-6 6 0,32 9 0,-21 3 0,-3-3 0,-4-2 0,0-2 0,-3-1 0,-1-1 0,-5-4 0,0-4 0,4-3 0,3-1 0,5-1 0,2 0 0,4 0 0,1 0 0,0 0 0,-3 0 0,-9 0 0,-6 0 0,-4 0 0,-3 0 0,0 0 0,4-2 0,2-2 0,4 0 0,6-1 0,7-1 0,13-4 0,8-2 0,6-2 0,0 1 0,-7 3 0,-6 0 0,-4 0 0,-4 1 0,-5-2 0,-5 1 0,-7 2 0,-5-1 0,-2 1 0,-4 0 0,-3 2 0,-2-1 0,-1 1 0,0-2 0,2 0 0,1-1 0,0-1 0,1 0 0,3 1 0,4-1 0,9 0 0,9 1 0,9-1 0,7 2 0,3 2 0,0 1 0,-4 2 0,-4 1 0,-11 2 0,-9 0 0,-6 0 0,-6 0 0,-1 0 0,-2 0 0,0 0 0,0 0 0,-1 0 0,2 0 0,2-1 0,6-1 0,5 0 0,6-2 0,2 0 0,3 0 0,2-1 0,-5 2 0,-2 1 0,-7 1 0,-4-1 0,-1-1 0,-2 2 0,-1 0 0,0 1 0,1 0 0,1 0 0,0 0 0,2 0 0,0 0 0,1 0 0,-1 0 0,-2 0 0,-1 0 0,-2 0 0,0 0 0,0 0 0,2 0 0,3 0 0,7 0 0,5 0 0,2 1 0,-4 1 0,-5 3 0,-6 2 0,-8-1 0,-8-2 0,19-11 0,-6 3 0,25-7 0,-12 8 0,-2 1 0,-4 2 0,-2 0 0,1 0 0,-1 0 0,1 0 0,3 0 0,0 0 0,2 0 0,4 1 0,-3 0 0,0 2 0,-3 2 0,-2-1 0,2 1 0,0 0 0,-1-2 0,-2 1 0,-1-3 0,-2 1 0,0-2 0,-3 0 0,-2 0 0,-1 0 0,-2 0 0,-2 0 0,-1 0 0,0 0 0,-1 0 0,2 0 0,0 0 0,1 0 0,1 0 0,3 0 0,2 2 0,3 0 0,3 1 0,-1 1 0,1-1 0,-1 2 0,0-1 0,-3 0 0,-3-2 0,-4 0 0,-4-1 0,-2 0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30T19:18:22.733"/>
    </inkml:context>
    <inkml:brush xml:id="br0">
      <inkml:brushProperty name="width" value="0.35" units="cm"/>
      <inkml:brushProperty name="height" value="0.35" units="cm"/>
      <inkml:brushProperty name="color" value="#FFFFFF"/>
    </inkml:brush>
  </inkml:definitions>
  <inkml:trace contextRef="#ctx0" brushRef="#br0">2 255 24575,'69'-13'0,"9"-8"0,12-7 0,1 1 0,-12 6 0,-6 5 0,-13 7 0,-16 3 0,-13 4 0,-15 2 0,1 0 0,7-2 0,16-1 0,19-2 0,18-1 0,9 2 0,1 1 0,1 3 0,-9 0 0,-4 0 0,-9-1 0,-14-1 0,-12-1 0,-10 1 0,-9 2 0,-3 0 0,-1 0 0,-4 0 0,3 0 0,-1 0 0,2 0 0,3 0 0,1 0 0,8 0 0,8 0 0,13 3 0,12 7 0,3 5 0,-7 2 0,-16-2 0,-17-4 0,-11-4 0,-5-1 0,-1-1 0,6-2 0,25-13 0,32-13 0,-22 7 0,3-1 0,4-1 0,1 0 0,-3 3 0,-1 1 0,35-5 0,-21 7 0,-18 5 0,-16 5 0,-9 0 0,-6 2 0,-4 0 0,-3 0 0,-1 0 0,-1 0 0,0 0 0,2 0 0,1 0 0,2 0 0,1 0 0,0 0 0,-1 0 0,-2 2 0,0 0 0,3 4 0,2-1 0,3 0 0,3-1 0,-1 0 0,3 1 0,0-2 0,-1 1 0,1-1 0,-3 0 0,-2 0 0,-1 0 0,-2 0 0,-3 1 0,-4-1 0,14 1 0,4-2 0,16-1 0,-4-1 0,-8 0 0,-5 0 0,-7 0 0,0 0 0,-3 0 0,-1 0 0,-1 0 0,2 0 0,-1 0 0,-1 3 0,2 1 0,-2 2 0,0 2 0,1 1 0,-1-2 0,2-1 0,3 0 0,2-2 0,3-1 0,0-1 0,-2-2 0,-4 0 0,-1 0 0,-1 0 0,2 0 0,-1 0 0,-2 0 0,-1 0 0,-3 0 0,0 0 0,-1 0 0,-1 0 0,0 0 0,-2 1 0,2 3 0,-2 2 0,0 2 0,2 1 0,0 0 0,2 1 0,0 1 0,0 1 0,-1 0 0,-2-1 0,-2 0 0,-2-1 0,1-1 0,0-1 0,-2 0 0,1 2 0,-1 0 0,-1 2 0,0-2 0,0 0 0,1 1 0,0 1 0,0 2 0,0 3 0,1 1 0,-2-1 0,0-4 0,-1-2 0,-1-1 0,-3 1 0,-1-2 0,-5 7 0,-6 23 0,-7 16 0,-5 12 0,1-3 0,8-20 0,5-12 0,5-12 0,3-8 0,2-4 0,-4-1 0,-5-2 0,-7 3 0,-5-2 0,-4-1 0,-1-3 0,-5-1 0,-2-1 0,1 0 0,0 0 0,8 0 0,5 0 0,6 0 0,4 0 0,3 0 0,-1 0 0,-2 0 0,-2 0 0,-6 0 0,-1 0 0,-2-2 0,-4 0 0,-2 1 0,-4 0 0,-8 1 0,-5 0 0,-9 0 0,-4 0 0,-5 0 0,-2 0 0,-5 0 0,-4 0 0,-3 0 0,-1 0 0,8 0 0,10 0 0,11 0 0,13 0 0,13 0 0,14 0 0,-13 0 0,-9 0 0,-22 0 0,-4 0 0,4 0 0,-3-2 0,1-2 0,-4-1 0,1-2 0,1 1 0,-7 0 0,-5 0 0,-4 0 0,-2-1 0,-6 0 0,-2 0 0,2 1 0,9 3 0,19 1 0,18 2 0,14 0 0,12 0 0,43 0 0,-17 0 0,29 0 0,-36 0 0,-16 0 0,-16 0 0,-21-3 0,-20-6 0,-4-6 0,-2-3 0,5 0 0,7 3 0,6 3 0,2 2 0,5 3 0,2 1 0,4 1 0,7 3 0,6-2 0,3 2 0,2-1 0,3 2 0,0 1 0,0-1 0,-4 0 0,-6-1 0,-7-1 0,-10 0 0,-6 1 0,-5 0 0,2 2 0,7-2 0,7 0 0,9-1 0,9 2 0,6 1 0,6 0 0,1 0 0,-4 0 0,-11 0 0,-7 0 0,-11 0 0,-3 0 0,4-2 0,9 0 0,14-1 0,9-1 0,39-13 0,-10 2 0,27-11 0,-20 12 0,-4 3 0,-4 4 0,-2 3 0,-3 0 0,-3 2 0,1-1 0,3 0 0,4 1 0,2 0 0,1 1 0,0-1 0,-1 0 0,-1 0 0,-4 2 0,-2 0 0,-3 0 0,-2 0 0,-3 0 0,4 0 0,-2 2 0,4 2 0,-2 2 0,-1 3 0,0 1 0,6 2 0,4 2 0,6 1 0,7 1 0,2 0 0,2-3 0,-1-4 0,-3-3 0,0-3 0,-2 1 0,-2 2 0,4 1 0,1 2 0,6 1 0,3 1 0,-1-1 0,-1-2 0,-5-1 0,-4-3 0,-5 0 0,-6-1 0,-6-2 0,-5-1 0,-4-2 0,-14-15 0,-2 3 0,-15-12 0,4 9 0,-2 2 0,3 5 0,4 2 0,4 3 0,3 2 0,2 0 0,-1-2 0,-1-2 0,1-1 0,0-1 0,4 3 0,0-1 0,-2-3 0,0 3 0,-7-3 0,-3 3 0,-3-2 0,-1 0 0,4 3 0,5 1 0,4 2 0,-3 1 0,0 0 0,-7 0 0,0 0 0,0 0 0,3 0 0,4 1 0,38 0 0,0-1 0,41-1 0,-7 0 0,3 1 0,-8 2 0,-5 0 0,-7 0 0,-7 0 0,-8 0 0,-9 0 0,1 0 0,4 0 0,4 0 0,2 0 0,4 0 0,4 0 0,1 0 0,3 0 0,-7 0 0,0 0 0,0 0 0,-5 0 0,-3 1 0,-9 1 0,-5 1 0,-3 1 0,0-1 0,0 2 0,5-2 0,4 0 0,1 2 0,0 0 0,-5 0 0,-4-2 0,-5-1 0,2 1 0,4-1 0,10 0 0,14 2 0,6 5 0,6 3 0,-2 4 0,-9-2 0,-5-1 0,-11-2 0,-4-2 0,-1-1 0,-6-4 0,-4-1 0,-54-2 0,-4-1 0,-47 0 0,4 0 0,-5-1 0,7-5 0,15-4 0,21-2 0,23 2 0,12 4 0,12 3 0,42-8 0,14-6 0,40-7 0,2 2 0,-39 13 0,1 2 0,2 1 0,1 1 0,0 1 0,-1 1 0,-2 0 0,-2 2 0,31-2 0,-17 3 0,-15 0 0,-14-2 0,-8-1 0,-10 0 0,-6-1 0,-4 2 0,0-2 0,1-1 0,1-1 0,2 0 0,0-2 0,2 0 0,3-3 0,3 0 0,2 1 0,2 0 0,3 1 0,6 2 0,3 2 0,2 2 0,1 3 0,-1 0 0,0 0 0,-3 0 0,-6 0 0,-3 2 0,-5-1 0,-3 2 0,-3 0 0,-2 0 0,-2 0 0,-2-1 0,1-1 0,-33-4 0,22 3 0,19-3 0,12 3 0,40 0 0,-36 1 0,8 5 0,-2 1 0,-5 2 0,1-2 0,-16-3 0,-5 0 0,-1-2 0,-4 1 0,1-1 0,0 1 0,1 1 0,1 0 0,1 0 0,-1 0 0,-2 0 0,-1 0 0,0-1 0,-2 1 0,3 1 0,0 0 0,1 2 0,0 0 0,5 4 0,4 1 0,6 3 0,-1 0 0,-4-1 0,-2-2 0,-6-2 0,-4-3 0,-4-2 0,-16 5 0,-8-1 0,-15 3 0,-4-4 0,0 0 0,0 0 0,-4 3 0,-8 2 0,-6-1 0,-6-3 0,0-1 0,2-2 0,5-3 0,4 0 0,10-3 0,6 0 0,5 0 0,5 0 0,2 0 0,5 0 0,7 0 0,4 0 0,-9 0 0,-3 0 0,-16 0 0,-9 0 0,-9 0 0,-6-1 0,6-1 0,14-1 0,16 1 0,16 2 0,8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30T19:15:14.283"/>
    </inkml:context>
    <inkml:brush xml:id="br0">
      <inkml:brushProperty name="width" value="0.35" units="cm"/>
      <inkml:brushProperty name="height" value="0.35" units="cm"/>
      <inkml:brushProperty name="color" value="#FFFFFF"/>
    </inkml:brush>
  </inkml:definitions>
  <inkml:trace contextRef="#ctx0" brushRef="#br0">0 463 24575,'91'-37'0,"0"0"0,0 0 0,0 0 0,-20 9 0,-5 4 0,6-4-197,2-1 0,9-4 1,3-2-1,-6 4 0,-12 5 171,6 1 1,-11 6 364,27-2-339,-8 10 172,9 8-172,-38 2 0,1 0 0,-1 1 0,-2 0 0,40 0 524,-27 0-524,-25 0 0,-16 1 0,-14 1 0,-4 1 0,-4 1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30T19:18:33.765"/>
    </inkml:context>
    <inkml:brush xml:id="br0">
      <inkml:brushProperty name="width" value="0.35" units="cm"/>
      <inkml:brushProperty name="height" value="0.35" units="cm"/>
      <inkml:brushProperty name="color" value="#FFFFFF"/>
    </inkml:brush>
  </inkml:definitions>
  <inkml:trace contextRef="#ctx0" brushRef="#br0">1 0 24575,'0'0'0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30T19:18:59.899"/>
    </inkml:context>
    <inkml:brush xml:id="br0">
      <inkml:brushProperty name="width" value="0.35" units="cm"/>
      <inkml:brushProperty name="height" value="0.35" units="cm"/>
      <inkml:brushProperty name="color" value="#FFFFFF"/>
    </inkml:brush>
  </inkml:definitions>
  <inkml:trace contextRef="#ctx0" brushRef="#br0">0 1 24575,'26'0'0,"-3"0"0,-9 0 0,2 0 0,0 0 0,1 1 0,-3 1 0,-1 1 0,-4-1 0,1 0 0,2 1 0,2 0 0,3-1 0,6 0 0,1 1 0,4 2 0,0-1 0,-4-1 0,-1 1 0,-6-1 0,-2-1 0,-3 0 0,-3-2 0,2 0 0,0 0 0,3 0 0,0 0 0,-1 0 0,0 0 0,1 0 0,7 0 0,0 0 0,1 0 0,-1 0 0,4 0 0,11 0 0,9 0 0,0 0 0,-8 0 0,-10 0 0,-10 0 0,-4 0 0,-4 0 0,1 0 0,2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30T19:15:22.849"/>
    </inkml:context>
    <inkml:brush xml:id="br0">
      <inkml:brushProperty name="width" value="0.35" units="cm"/>
      <inkml:brushProperty name="height" value="0.35" units="cm"/>
      <inkml:brushProperty name="color" value="#FFFFFF"/>
    </inkml:brush>
  </inkml:definitions>
  <inkml:trace contextRef="#ctx0" brushRef="#br0">1 0 24575,'0'0'0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30T19:15:34.967"/>
    </inkml:context>
    <inkml:brush xml:id="br0">
      <inkml:brushProperty name="width" value="0.35" units="cm"/>
      <inkml:brushProperty name="height" value="0.35" units="cm"/>
      <inkml:brushProperty name="color" value="#FFFFFF"/>
    </inkml:brush>
  </inkml:definitions>
  <inkml:trace contextRef="#ctx0" brushRef="#br0">4 127 24575,'90'0'0,"2"0"0,3 0 0,4 0 0,-13 0 0,-17 0 0,-25 0 0,-20 0 0,-9 0 0,-5 0 0,9 0 0,12 0 0,15 0 0,6 0 0,-8 0 0,-11 0 0,-10 0 0,6 0 0,15 0 0,22 0 0,11 0 0,-2 0 0,-14 0 0,-22 0 0,-10 0 0,6 0 0,20 0 0,27 0 0,-29 0 0,3 0 0,7 0 0,0 0 0,0 0 0,-2 0 0,-4 2 0,-2 1 0,32 5 0,-31 1 0,-14-1 0,-9-4 0,5 0 0,13 0 0,9 2 0,3 0 0,-12 0 0,-11-2 0,-12-2 0,-12 0 0,-2-2 0,-3 0 0,-1 0 0,1 0 0,0 0 0,3 0 0,1 0 0,0 0 0,-1 0 0,-2 0 0,1 0 0,5 0 0,6 0 0,8 0 0,5 0 0,-4 0 0,-5 0 0,-6 0 0,-2-1 0,1-1 0,-1-1 0,-2 0 0,-2 0 0,-1 1 0,0-1 0,-1 0 0,-2 1 0,1-1 0,1 2 0,-3-1 0,-1 1 0,-1-1 0,-2 1 0,7-1 0,-3-1 0,5 1 0,0-1 0,5-2 0,8-2 0,6-2 0,5 0 0,0 0 0,-2 2 0,-5 1 0,-6 2 0,-6 1 0,-8 1 0,-4 0 0,-2 0 0,3-4 0,1 1 0,7-3 0,0 2 0,2-2 0,-2 3 0,-3 1 0,-7 0 0,-3 0 0,-20-7 0,-2 2 0,-30-3 0,-12 8 0,-19 2 0,2 2 0,14 0 0,24 0 0,19 0 0,1 2 0,0 0 0,-3 2 0,-2-1 0,1-1 0,-1-1 0,-6 1 0,-8 3 0,-1 2 0,3-1 0,10-2 0,10-2 0,-1-2 0,-2 1 0,-4 1 0,-1 0 0,3-1 0,-4-1 0,-5 0 0,-3 0 0,4 0 0,9 0 0,7 0 0,6 0 0,-12 0 0,1 0 0,-11 0 0,6 0 0,0 1 0,0 1 0,1 1 0,2 0 0,5-1 0,5-1 0,38 1 0,17-2 0,3 0 0,7 0 0,11 0 0,6 0 0,23 0 0,6 0 0,-33 0 0,0 0 0,-2 0 0,20 0 0,-5 0 0,-19-1 0,-8 2 0,-7 0 0,-17 1 0,-2 0 0,-1-1 0,5-1 0,4 0 0,2 0 0,1 0 0,-2 0 0,3 1 0,-5 1 0,-4 1 0,-6-2 0,-7 0 0,-4-1 0,-2 0 0,-2 0 0,0 0 0,-1 0 0,1 0 0,-1 0 0,-1 0 0,3 0 0,3 0 0,2 0 0,1 0 0,0 0 0,0 0 0,3 0 0,1 0 0,1 0 0,-1 0 0,2 0 0,-1 0 0,2 0 0,-1 0 0,-4 0 0,-3 0 0,-5 0 0,0 0 0,0 0 0,0 0 0,-2 0 0,-2 0 0,4 0 0,-4 1 0,5 1 0,-5 1 0,0 0 0,1 1 0,-2 1 0,0 2 0,-1 0 0,0 3 0,2 2 0,1 2 0,0 3 0,-1 3 0,0 0 0,-2 0 0,-1-3 0,-3-2 0,0-1 0,-1-2 0,-1-1 0,0 0 0,0 0 0,0 0 0,0-2 0,0 1 0,0 0 0,0-1 0,0 1 0,0 3 0,0-4 0,0 6 0,-1-1 0,-1-1 0,0 0 0,0-2 0,-1-1 0,-1 2 0,1 1 0,-1 1 0,2-4 0,0-1 0,-1-2 0,-2 1 0,-5 2 0,-4 1 0,-4 2 0,0-1 0,1 1 0,4-4 0,4-3 0,1-4 0,-2-2 0,-2 0 0,-14 0 0,-11 2 0,-5 2 0,1 1 0,12 1 0,12-2 0,8-2 0,-1-1 0,0 1 0,-3-1 0,-2 2 0,-2 0 0,-4 1 0,1 0 0,0 1 0,1-1 0,-3-1 0,-6 2 0,-4 0 0,1 0 0,3-2 0,7 0 0,5-2 0,-1 1 0,0-2 0,-3 0 0,0 0 0,2 2 0,-3 0 0,-2 0 0,-8 1 0,-3-1 0,1 1 0,-11 2 0,-2 1 0,-9 0 0,-4 1 0,9 0 0,9-3 0,10 0 0,2 0 0,0-2 0,-3 1 0,-4 0 0,-3-3 0,-2 0 0,2 0 0,5 0 0,12 0 0,4 0 0,0 0 0,-1 0 0,-7 0 0,1 0 0,-4 0 0,-2 0 0,2 0 0,0 0 0,11 0 0,-3 0 0,-1 0 0,-4 0 0,0 0 0,-2 0 0,-5 0 0,-3 0 0,-1-1 0,12 0 0,7-1 0,5 1 0,-1-2 0,-7 1 0,-5 0 0,0 1 0,5 0 0,7 0 0,-4 0 0,-9-1 0,-5 1 0,-3 1 0,6 0 0,-3 0 0,-10 0 0,-2 0 0,1 0 0,-1 0 0,1 0 0,-2 0 0,6 0 0,15 0 0,4 0 0,-6 0 0,-6 0 0,-1 0 0,4 0 0,9 0 0,3 0 0,-8-2 0,-3-2 0,-18-5 0,-13-3 0,-2 0 0,6-1 0,20 5 0,15 2 0,11 2 0,3 1 0,-11 2 0,-9 0 0,-13 1 0,-4-2 0,11 0 0,9-1 0,8 2 0,-11 1 0,-11 0 0,-9 0 0,-1 0 0,16 0 0,3 0 0,0 0 0,-1 0 0,-2 0 0,6 0 0,-2 0 0,-2-2 0,-1 0 0,-9-3 0,-3-1 0,-4 2 0,0-1 0,10 3 0,4 0 0,0 1 0,3 0 0,-14-1 0,0-1 0,-3 0 0,2-1 0,15 0 0,-1 1 0,4-2 0,-1 0 0,4 0 0,9 0 0,6 2 0,2-1 0,-1-5 0,1 0 0,-2-2 0,4 3 0,1 1 0,2-4 0,2 1 0,3-7 0,4 2 0,4-2 0,4-5 0,7-1 0,5 1 0,5 1 0,1 3 0,0 3 0,-2 3 0,-5 5 0,-7 4 0,-5 3 0,-1 0 0,12 0 0,11 0 0,19 0 0,4 0 0,-9 0 0,-12 0 0,-17 1 0,-1 0 0,10 4 0,23 6 0,23 3 0,-26-5 0,3 0 0,7 2 0,1 1 0,1-1 0,0 1 0,-6 0 0,-3 0 0,25 6 0,-33-6 0,-21-5 0,-12-2 0,-3-1 0,2 0 0,4 1 0,2 1 0,1 0 0,2-1 0,0 0 0,0-1 0,-1 0 0,2 0 0,2-2 0,-1 1 0,-1-1 0,-2-2 0,1 0 0,5 0 0,6 0 0,14 0 0,15 0 0,12 0 0,5 0 0,-5 0 0,-7 2 0,-9 1 0,-5 0 0,-4 1 0,1-1 0,-1 2 0,-3-1 0,-3-2 0,-9 0 0,-5-1 0,-4 1 0,-1 0 0,-2-1 0,4-1 0,5 1 0,5 1 0,6 1 0,-3 0 0,-2-2 0,-3 1 0,0 0 0,3 0 0,1 0 0,-3-2 0,-7 0 0,-9 0 0,-7 0 0,-3 0 0,10 0 0,6 0 0,13 0 0,7 0 0,3 0 0,-4 0 0,-5 0 0,-5 0 0,0-2 0,1 0 0,-1 0 0,-7 0 0,-3 2 0,-1 0 0,0 0 0,-1 0 0,1-1 0,-1-1 0,4 0 0,2-1 0,2 1 0,-4-1 0,-6 0 0,-4 1 0,0 0 0,4-1 0,3 0 0,-2-1 0,0-1 0,-3 1 0,-3 0 0,0-1 0,-5 2 0,-2-2 0,3-4 0,0 1 0,6-6 0,0 3 0,0 1 0,-2 2 0,-5 3 0,-2 2 0,3-1 0,-1 0 0,2-3 0,-4 3 0,0-2 0,3 2 0,1-3 0,1 2 0,1-1 0,-2 2 0,-2 0 0,-24-7 0,9 7 0,-20-5 0,12 9 0,-4 0 0,-11 0 0,-5 0 0,-6 0 0,-2 0 0,5 0 0,5 0 0,11 0 0,8 0 0,4 0 0,-3 0 0,-6 0 0,-5 0 0,1 0 0,4 0 0,3 0 0,-1 0 0,-3-1 0,0-1 0,4 1 0,5-1 0,-1 1 0,-1-1 0,-1 0 0,3 1 0,0 1 0,-1 0 0,-1 0 0,-1 0 0,5 0 0,-2-2 0,0 2 0,-5-2 0,2 1 0,1-1 0,2 0 0,2 1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30T19:15:45.316"/>
    </inkml:context>
    <inkml:brush xml:id="br0">
      <inkml:brushProperty name="width" value="0.35" units="cm"/>
      <inkml:brushProperty name="height" value="0.35" units="cm"/>
      <inkml:brushProperty name="color" value="#FFFFFF"/>
    </inkml:brush>
  </inkml:definitions>
  <inkml:trace contextRef="#ctx0" brushRef="#br0">1 506 24575,'74'0'0,"-2"0"0,-10 0 0,10-1 0,-2-2 0,-8-2 0,-13-2 0,-15-2 0,-4 1 0,1-1 0,2-1 0,0 0 0,-1 1 0,1-1 0,7-2 0,13-4 0,4 0 0,5-1 0,-5 2 0,-5 0 0,0 1 0,-6 2 0,-8 1 0,-8 3 0,-6 0 0,-3 0 0,1 1 0,-2 0 0,1 1 0,1-1 0,6-3 0,10-4 0,5-3 0,13-1 0,10-5 0,8-1 0,12-3 0,0 2 0,-2 5 0,-4 4 0,-9 6 0,-7 2 0,-12 4 0,-4 1 0,-9 0 0,-1 1 0,0 0 0,1-2 0,4 1 0,1-2 0,2 2 0,2 0 0,-4 1 0,-4 2 0,-6 0 0,-5 0 0,-4 0 0,-3 0 0,-3 0 0,-4 0 0,-1 0 0,-2 0 0,0 0 0,0 0 0,2 0 0,1 0 0,2 0 0,2 0 0,-1 0 0,1 0 0,1 0 0,-1 0 0,1 0 0,1 0 0,0 0 0,-1 0 0,0 0 0,-3 0 0,-3 0 0,-1 0 0,-2 0 0,1 0 0,0 0 0,2 0 0,2 1 0,3 1 0,2 0 0,0 1 0,4-1 0,5 3 0,4 0 0,9 1 0,7 1 0,8-1 0,10 1 0,-5 0 0,-6 0 0,-11 0 0,-12-1 0,-8-2 0,-10-1 0,-7-1 0,-2-1 0,5 3 0,2 2 0,14 6 0,6 0 0,7 2 0,-2-2 0,-9-2 0,-9-3 0,-6-2 0,-6-1 0,-4 1 0,-33 4 0,-11 6 0,-7-1 0,-9 2 0,-11 5 0,-5 1 0,-21 4 0,-7 0 0,24-6 0,-3 0 0,-2-1-328,-6 0 0,-2-2 0,-1 0 293,0 0 1,-2-1-1,2-1 35,7-2 0,0-2 0,3-1 0,8-3 0,1 0 0,4-2 0,-10-1 0,7-1 0,-25-3 0,40 0 0,35 0 0,16-2 983,20-11-878,6-1-105,22-18 0,13-7 0,13-11 0,-29 23 0,2-1 0,41-24 0,1 4 0,-5 7 0,-14 8 0,-15 9 0,-20 9 0,-15 9 0,-7 3 0,-43 7 0,-9 4 0,-36 3 0,11 1 0,7-6 0,17-2 0,16-3 0,17 1 0,10-1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30T19:16:02.183"/>
    </inkml:context>
    <inkml:brush xml:id="br0">
      <inkml:brushProperty name="width" value="0.35" units="cm"/>
      <inkml:brushProperty name="height" value="0.35" units="cm"/>
      <inkml:brushProperty name="color" value="#FFFFFF"/>
    </inkml:brush>
  </inkml:definitions>
  <inkml:trace contextRef="#ctx0" brushRef="#br0">0 212 24575,'83'-14'0,"5"-2"0,-39 6 0,1 0 0,45-6 0,-1 4 0,0 7 0,-1 3 0,-5 0 0,-13 2 0,-19 0 0,-7 0 0,-10 0 0,-3 2 0,-3 1 0,-4 1 0,1 2 0,-2 0 0,-1-2 0,0 0 0,1-3 0,5 0 0,4-1 0,12 0 0,5 0 0,2 0 0,1 0 0,-10 0 0,-5 0 0,-3 0 0,1 0 0,5 0 0,6 0 0,1 0 0,3-3 0,3 0 0,-3 1 0,-2-1 0,-3 1 0,-3-1 0,0 0 0,1 0 0,-6 1 0,-5 0 0,-4-2 0,-3 0 0,3 1 0,2-3 0,7 0 0,6-1 0,0 0 0,0 1 0,-7 1 0,-4-1 0,-1 2 0,0 0 0,5-1 0,7 0 0,7-3 0,4 0 0,-2-1 0,-1 2 0,-5 1 0,-3 2 0,5 2 0,1 0 0,5-1 0,3 0 0,2 0 0,-1 1 0,-2 2 0,-7 0 0,-13 0 0,-8 0 0,-10 0 0,0 0 0,-1 0 0,1 0 0,1 0 0,0 0 0,1 0 0,5 1 0,3 4 0,3 5 0,6 4 0,2 3 0,3 1 0,0 1 0,-5-1 0,-3-1 0,-7-2 0,-7-2 0,-6-4 0,-5-2 0,-2-2 0,-2-1 0,-1 0 0,0 4 0,-1-1 0,4 8 0,0 1 0,2 3 0,-1 3 0,-3-3 0,0 1 0,-2 1 0,-1 5 0,1 5 0,-3 3 0,-1 0 0,-3 6 0,-1 8 0,0 7 0,0 12 0,-2-7 0,-5-4 0,-4-13 0,0-16 0,1-8 0,3-12 0,1-4 0,-8 0 0,-7 2 0,-11 2 0,-2 1 0,0-1 0,4-2 0,2-2 0,-2 0 0,-3-1 0,-5-1 0,-3-1 0,2 0 0,6 0 0,6 0 0,8 0 0,4 0 0,2 0 0,1 0 0,1 0 0,0-1 0,-1 0 0,-3-2 0,-3-2 0,-1 1 0,0 0 0,1 0 0,1 0 0,-3-1 0,0-1 0,-3-1 0,-2-1 0,-4 0 0,-5 0 0,-3-3 0,0 0 0,1 0 0,5 1 0,4 3 0,-1 1 0,3 1 0,2 0 0,2 1 0,3 0 0,-1 1 0,-5 2 0,-3-1 0,-4 2 0,1 0 0,2 0 0,1 0 0,-4 0 0,-2 0 0,-4 0 0,3 0 0,5 0 0,1 0 0,3 0 0,0 0 0,4 0 0,5 0 0,5 0 0,1 0 0,-4 0 0,-7 0 0,-6 0 0,1 0 0,-1 0 0,-4 0 0,-2 0 0,-4 0 0,1 0 0,7 0 0,1 0 0,1 0 0,-2 0 0,-4 0 0,0 0 0,3 0 0,2 0 0,2 0 0,3 0 0,-1 0 0,-9 0 0,-6 0 0,-10 0 0,-10-3 0,-2 0 0,3-1 0,10 0 0,9 2 0,4-2 0,-1 3 0,-5-3 0,-4-1 0,-12-1 0,-14-3 0,-3-1 0,5-1 0,13 2 0,13 3 0,7 2 0,-2 0 0,-3 0 0,-1 1 0,-4-2 0,-1 2 0,0-1 0,-4-3 0,2 2 0,6-1 0,3 1 0,7 2 0,5 0 0,-5 0 0,-1 0 0,-5 1 0,-4 0 0,2 0 0,3 2 0,7 0 0,7 0 0,5 0 0,-1 0 0,-4 0 0,-5 0 0,-10 0 0,-8 0 0,-4 0 0,2 0 0,11 0 0,14 0 0,10 0 0,1-1 0,-1-1 0,-5-1 0,-2 1 0,2 2 0,3 0 0,6 0 0,4-1 0,0-8 0,0 2 0,0-6 0,0 5 0,2 1 0,1-3 0,2 2 0,0-5 0,5-3 0,12-11 0,12-7 0,16-9 0,7 1 0,7 1 0,1 3 0,-5 8 0,0 4 0,-10 9 0,-5 6 0,-7 4 0,-10 4 0,-6 2 0,-3 1 0,0 0 0,6 0 0,7 0 0,3 0 0,4 0 0,-7 0 0,-1 0 0,0 0 0,-2 0 0,1 0 0,0 0 0,1 0 0,3 0 0,2 0 0,0 0 0,3 0 0,0 0 0,0 0 0,0 1 0,3 3 0,1 3 0,0 1 0,-4-1 0,-5 0 0,-5 0 0,-3-2 0,0 1 0,0-2 0,2 1 0,3 1 0,6 0 0,7 0 0,7-3 0,2 1 0,-3-2 0,-4 0 0,-3 0 0,0-2 0,4 0 0,0 0 0,2 0 0,-4 0 0,-5 0 0,-6 0 0,-4 0 0,0 0 0,2 0 0,4 0 0,4 0 0,7 0 0,8 0 0,10 0 0,8 0 0,10 0 0,4 3 0,-1 4 0,-7 3 0,-12 2 0,-16-2 0,-12-3 0,-12-2 0,-4-1 0,-1 0 0,-2-1 0,0 0 0,0-1 0,1 0 0,1-1 0,5 1 0,-1 0 0,3-1 0,0-1 0,-3 0 0,1 0 0,-4 1 0,-3 1 0,0 1 0,1 0 0,3 1 0,5 1 0,12 2 0,11 1 0,12 3 0,9 0 0,0 1 0,-4-1 0,-10-2 0,-12-3 0,-8-2 0,-5-2 0,-3-2 0,-3 0 0,3 0 0,3 0 0,0 0 0,-1 0 0,-2 0 0,-4 0 0,-1 0 0,0 0 0,-2 0 0,-1 0 0,-4 0 0,1 0 0,0 0 0,-1 0 0,0 0 0,-2 0 0,1 0 0,-3 0 0,0 0 0,3 0 0,-2 0 0,5 0 0,-4 0 0,-2 0 0,-1 0 0,1 5 0,-2 0 0,2 3 0,-4-3 0,1 1 0,1 4 0,-1-3 0,1 5 0,-3-4 0,-1 0 0,0 2 0,0-1 0,-2 2 0,1 0 0,-2 1 0,0-3 0,-2 2 0,-9 2 0,-16 12 0,-22 11 0,-21 10 0,26-21 0,-3-1 0,-10 0 0,-2-3 0,-8 0 0,-1-3 0,1-2 0,0-2 0,4-3 0,3-3 0,-39 3 0,15-8 0,13-3 0,15 0 0,16-1 0,15-2 0,8-1 0,5 0 0,3 1 0,3 0 0,-6 0 0,-2-4 0,-6 0 0,0-1 0,-1 1 0,0 2 0,-5-2 0,1 1 0,-2-1 0,1 1 0,1 1 0,-4-2 0,-2 0 0,1 0 0,0 0 0,2 1 0,3 0 0,-2 1 0,5 0 0,1 1 0,-1 0 0,-1 0 0,-3 1 0,1 0 0,5 0 0,5 1 0,1 0 0,-2 0 0,-3 1 0,-4-1 0,-1 0 0,1 1 0,0 1 0,1 0 0,2 0 0,3 0 0,4 0 0,-1 0 0,-2 0 0,-2-1 0,-2 0 0,2-1 0,4 1 0,4 1 0,3 0 0,-3-2 0,-5 0 0,-4-1 0,1 0 0,0 2 0,2-2 0,2 1 0,2 0 0,4 1 0,0 0 0,-1 0 0,-6-2 0,-4 0 0,-1-1 0,2 2 0,5-1 0,3 1 0,3 1 0,-2 0 0,-5 1 0,0-1 0,-1-1 0,-1 0 0,2 1 0,0 1 0,2 0 0,5 0 0,-8 0 0,3 0 0,-8 0 0,7 0 0,1 0 0,1-1 0,1-1 0,0 0 0,1 1 0,0 0 0,0-1 0,-1 1 0,0-2 0,1 1 0,0 0 0,-3 0 0,-1 0 0,-5-1 0,-2-2 0,1 1 0,3 1 0,6 2 0,3 0 0,-5 1 0,6 0 0,40 0 0,2 0 0,41 0 0,-24 0 0,-10 0 0,-14 0 0,-12 0 0,-7 0 0,0 0 0,2 0 0,4 1 0,9 1 0,6 0 0,4 2 0,3 0 0,-6 0 0,-6-1 0,-7-1 0,-7-1 0,-3-1 0,-2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30T19:16:08.683"/>
    </inkml:context>
    <inkml:brush xml:id="br0">
      <inkml:brushProperty name="width" value="0.35" units="cm"/>
      <inkml:brushProperty name="height" value="0.35" units="cm"/>
      <inkml:brushProperty name="color" value="#FFFFFF"/>
    </inkml:brush>
  </inkml:definitions>
  <inkml:trace contextRef="#ctx0" brushRef="#br0">820 63 24575,'-35'0'0,"-1"0"0,14 0 0,1 0 0,9 0 0,4 0 0,-3 0 0,3 0 0,-4 0 0,0 0 0,1 0 0,0 0 0,1 0 0,2 0 0,-3 0 0,-1-1 0,-3-1 0,0 0 0,-1 0 0,2 0 0,1 0 0,3 1 0,2 0 0,-1 1 0,1-1 0,-3 0 0,1 0 0,1-1 0,-1 1 0,0 0 0,-4 1 0,-2 0 0,0 0 0,-1 0 0,4-1 0,1-1 0,1 1 0,1-1 0,-3 2 0,-1-1 0,-1-1 0,2 1 0,5-1 0,-3 1 0,3-1 0,-4 0 0,0-1 0,0 0 0,1 1 0,4 0 0,-1-1 0,0 1 0,-2 0 0,-3-1 0,0 1 0,-3 0 0,2 0 0,2 2 0,2 0 0,1 0 0,-1 0 0,0 0 0,-5 0 0,6 0 0,-3 0 0,5 0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30T19:16:14.132"/>
    </inkml:context>
    <inkml:brush xml:id="br0">
      <inkml:brushProperty name="width" value="0.35" units="cm"/>
      <inkml:brushProperty name="height" value="0.35" units="cm"/>
      <inkml:brushProperty name="color" value="#FFFFFF"/>
    </inkml:brush>
  </inkml:definitions>
  <inkml:trace contextRef="#ctx0" brushRef="#br0">0 0 24575,'88'0'0,"11"0"0,-43 0 0,2 0 0,6 0 0,2 0 0,5 0 0,2 0 0,9 0 0,2 0 0,0 0 0,1 0 0,-1 0 0,-3 0 0,-11 0 0,-5 0 0,34 0 0,-19 0 0,-13 0 0,-1 3 0,-8 2 0,-12 3 0,-10 2 0,-4-1 0,3-1 0,11 3 0,15 1 0,10 1 0,9 0 0,6-2 0,5-2 0,3-2 0,-2-3 0,-6-1 0,-7-3 0,-8 0 0,-7 0 0,-7 0 0,1 1 0,2 2 0,0-1 0,-3 3 0,-5 0 0,-9 0 0,-7 1 0,-8 0 0,-7-1 0,-4-1 0,-3-1 0,-2-1 0,0-1 0,0 1 0,-1-1 0,-2 0 0,1 1 0,-1-1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30T19:16:25.883"/>
    </inkml:context>
    <inkml:brush xml:id="br0">
      <inkml:brushProperty name="width" value="0.35" units="cm"/>
      <inkml:brushProperty name="height" value="0.35" units="cm"/>
      <inkml:brushProperty name="color" value="#FFFFFF"/>
    </inkml:brush>
  </inkml:definitions>
  <inkml:trace contextRef="#ctx0" brushRef="#br0">2554 68 24575,'51'0'0,"0"0"0,1 0 0,1 0 0,6 0 0,0 0 0,-8 0 0,-2 0 0,28 0 0,-29 0 0,-23 0 0,-12 0 0,-3 0 0,9 0 0,12-2 0,14-2 0,16-4 0,6-4 0,-2-1 0,-11 2 0,-13 2 0,-10 5 0,-4 2 0,1 0 0,-1 2 0,1 0 0,0 0 0,3 0 0,1 0 0,5 0 0,1 0 0,-1 0 0,-1 0 0,0 0 0,1 0 0,3 0 0,1 2 0,-1 0 0,3 0 0,-4 0 0,-6-2 0,-8 0 0,-10 0 0,-4 0 0,-4 1 0,4 5 0,-1 2 0,9 8 0,1 1 0,1 2 0,-2-1 0,-4-1 0,-3-2 0,1 0 0,0 1 0,-1 1 0,-2-3 0,-3-1 0,-1-3 0,-2-1 0,0 1 0,-1-2 0,0 2 0,0-3 0,-1 4 0,-1-3 0,-1 4 0,0-2 0,0 1 0,0 0 0,0 0 0,0 1 0,0 0 0,-1 0 0,-2 0 0,-2-2 0,-2-3 0,-1-2 0,-2-2 0,0 0 0,-1 1 0,2 1 0,-1 1 0,-10 5 0,-6 5 0,-3 3 0,3 0 0,11-6 0,6-4 0,3-4 0,-1 0 0,-3 3 0,-2 0 0,1 0 0,4-1 0,0-1 0,-3 2 0,-3 1 0,-3 2 0,-3 0 0,4-3 0,2 0 0,4-3 0,3-3 0,-6 1 0,4-1 0,-4 0 0,3-1 0,2 0 0,-16-1 0,-24-3 0,-26-5 0,20 2 0,-3-1 0,2-1 0,2 1 0,-35-5 0,23 6 0,32 5 0,6 1 0,7 0 0,5 0 0,3 0 0,3 0 0,-1 0 0,0 2 0,-5 1 0,-2 1 0,-1 2 0,-3 0 0,2-2 0,-7 1 0,-3 0 0,0 1 0,0-1 0,3 0 0,1 1 0,-1 0 0,-2 2 0,1 1 0,0 1 0,5-2 0,6-2 0,6-4 0,-3-1 0,-8-1 0,-17 0 0,-15 0 0,-21 0 0,18 0 0,-15 0 0,21 0 0,-3 0 0,10 0 0,11 0 0,9 0 0,2 0 0,-1 0 0,-1 0 0,-3 0 0,-4 0 0,-1 0 0,7 0 0,4 1 0,1 0 0,-4 3 0,-3 2 0,-6 2 0,-6 3 0,-5 1 0,-2 0 0,6-2 0,8-2 0,7-3 0,7-2 0,0-1 0,-2-4 0,-3-2 0,-11 0 0,-15 0 0,-18 0 0,-19-2 0,7 0 0,20 0 0,26 4 0,20 2 0,2 0 0,-5 0 0,-3 0 0,-3 0 0,-1 0 0,0 0 0,1-2 0,-2 0 0,-6 0 0,-6-2 0,-3 1 0,-4-1 0,-2-1 0,0 1 0,-4-1 0,-1 2 0,-3 1 0,3 1 0,3 1 0,3 0 0,7 0 0,2 0 0,0 2 0,2 2 0,-4 2 0,-1 3 0,0 0 0,-3-1 0,0 0 0,2-3 0,1-1 0,6-3 0,4-1 0,6 0 0,7 0 0,8 0 0,-8 7 0,3-2 0,-8 3 0,5-5 0,2-1 0,-2-2 0,-3 0 0,-3 0 0,-1 0 0,3-1 0,1-2 0,2-3 0,1-2 0,0-2 0,2 0 0,2 1 0,-1 1 0,2 0 0,-1 1 0,0-1 0,-1 0 0,0 0 0,2 1 0,0-1 0,3 2 0,1-3 0,0 1 0,0-2 0,1 3 0,0-1 0,-2-4 0,-2 0 0,0-3 0,-1 1 0,2 3 0,0 2 0,2 2 0,1-6 0,0 2 0,-1-8 0,0 2 0,-2-4 0,-2-2 0,-2-3 0,0 5 0,2 5 0,1 6 0,5 5 0,20 2 0,5 2 0,16 1 0,-2 0 0,0 0 0,0 0 0,-2 2 0,-4 0 0,-5 0 0,-4 0 0,-1-2 0,-3 0 0,2 0 0,2 0 0,0 0 0,1 0 0,-2 0 0,-1 0 0,-3 0 0,-2-1 0,2-2 0,-2-1 0,3-1 0,1 2 0,2 1 0,4 0 0,0 1 0,0 1 0,1 0 0,0 0 0,2 0 0,6 0 0,4 0 0,1 0 0,-2 0 0,-4 0 0,-3 0 0,1 0 0,1 0 0,-1 0 0,-2 0 0,-1 0 0,0 0 0,2 1 0,-1 1 0,-1 0 0,2 2 0,1 1 0,-1-1 0,0 2 0,-4 1 0,-2 0 0,1 3 0,-4 0 0,-4 0 0,-6-2 0,-7-3 0,14-3 0,10-1 0,20-1 0,7 0 0,-6 3 0,-4 5 0,1 6 0,-3 3 0,-1 1 0,-6 0 0,-5 0 0,-2 0 0,-3-1 0,-1-2 0,0 0 0,1 0 0,7 1 0,1 0 0,2 1 0,0-2 0,-8-3 0,-6-4 0,-7-5 0,-8-1 0,0-2 0,14 0 0,8-2 0,14-2 0,-3-2 0,-3-4 0,-6 0 0,-4 0 0,-5 2 0,-6 2 0,-1 1 0,1 0 0,3-1 0,2 0 0,2-1 0,-1 1 0,3-1 0,3 0 0,2-1 0,2 0 0,2 0 0,0 2 0,-4 1 0,-4 2 0,-12 1 0,-6 1 0,6-5 0,25-19 0,26-14 0,-20 12 0,3-1 0,2-2 0,0 1 0,34-15 0,-16 10 0,-22 12 0,-14 9 0,-8 2 0,-8 5 0,-4 4 0,-1 1 0,-3 1 0,3 0 0,-3 0 0,3 0 0,-2 0 0,-1 0 0,1 0 0,2 0 0,0 0 0,3 0 0,6 0 0,3 0 0,5 0 0,-1 3 0,1 1 0,-1 2 0,-5 0 0,-3-1 0,-4 0 0,0-1 0,-1-1 0,-1-1 0,-2 0 0,-3-1 0,0 1 0,3 1 0,1-1 0,1 2 0,-5-3 0,1 1 0,1-1 0,0-1 0,-1 1 0,2 1 0,-4-1 0,6 1 0,-5-2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92534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txBody>
          <a:bodyPr/>
          <a:lstStyle/>
          <a:p>
            <a:endParaRPr lang="en-US"/>
          </a:p>
        </p:txBody>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customXml" Target="../ink/ink18.xml"/><Relationship Id="rId2" Type="http://schemas.openxmlformats.org/officeDocument/2006/relationships/notesSlide" Target="../notesSlides/notesSlide10.xml"/><Relationship Id="rId1" Type="http://schemas.openxmlformats.org/officeDocument/2006/relationships/slideLayout" Target="../slideLayouts/slideLayout11.xml"/><Relationship Id="rId4" Type="http://schemas.openxmlformats.org/officeDocument/2006/relationships/image" Target="../media/image57.png"/></Relationships>
</file>

<file path=ppt/slides/_rels/slide11.xml.rels><?xml version="1.0" encoding="UTF-8" standalone="yes"?>
<Relationships xmlns="http://schemas.openxmlformats.org/package/2006/relationships"><Relationship Id="rId8" Type="http://schemas.openxmlformats.org/officeDocument/2006/relationships/image" Target="../media/image63.svg"/><Relationship Id="rId13" Type="http://schemas.openxmlformats.org/officeDocument/2006/relationships/customXml" Target="../ink/ink21.xml"/><Relationship Id="rId3" Type="http://schemas.openxmlformats.org/officeDocument/2006/relationships/image" Target="../media/image58.png"/><Relationship Id="rId7" Type="http://schemas.openxmlformats.org/officeDocument/2006/relationships/image" Target="../media/image62.png"/><Relationship Id="rId12"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12.xml"/><Relationship Id="rId6" Type="http://schemas.openxmlformats.org/officeDocument/2006/relationships/image" Target="../media/image61.svg"/><Relationship Id="rId11" Type="http://schemas.openxmlformats.org/officeDocument/2006/relationships/customXml" Target="../ink/ink20.xml"/><Relationship Id="rId5" Type="http://schemas.openxmlformats.org/officeDocument/2006/relationships/image" Target="../media/image60.png"/><Relationship Id="rId10" Type="http://schemas.openxmlformats.org/officeDocument/2006/relationships/image" Target="../media/image64.png"/><Relationship Id="rId4" Type="http://schemas.openxmlformats.org/officeDocument/2006/relationships/image" Target="../media/image59.svg"/><Relationship Id="rId9" Type="http://schemas.openxmlformats.org/officeDocument/2006/relationships/customXml" Target="../ink/ink19.xml"/><Relationship Id="rId14" Type="http://schemas.openxmlformats.org/officeDocument/2006/relationships/image" Target="../media/image65.png"/></Relationships>
</file>

<file path=ppt/slides/_rels/slide2.xml.rels><?xml version="1.0" encoding="UTF-8" standalone="yes"?>
<Relationships xmlns="http://schemas.openxmlformats.org/package/2006/relationships"><Relationship Id="rId8" Type="http://schemas.openxmlformats.org/officeDocument/2006/relationships/customXml" Target="../ink/ink3.xml"/><Relationship Id="rId13"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6.png"/><Relationship Id="rId12" Type="http://schemas.openxmlformats.org/officeDocument/2006/relationships/customXml" Target="../ink/ink5.xml"/><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customXml" Target="../ink/ink2.xml"/><Relationship Id="rId11" Type="http://schemas.openxmlformats.org/officeDocument/2006/relationships/image" Target="../media/image8.png"/><Relationship Id="rId5" Type="http://schemas.openxmlformats.org/officeDocument/2006/relationships/image" Target="../media/image5.png"/><Relationship Id="rId10" Type="http://schemas.openxmlformats.org/officeDocument/2006/relationships/customXml" Target="../ink/ink4.xml"/><Relationship Id="rId4" Type="http://schemas.openxmlformats.org/officeDocument/2006/relationships/customXml" Target="../ink/ink1.xml"/><Relationship Id="rId9" Type="http://schemas.openxmlformats.org/officeDocument/2006/relationships/image" Target="../media/image7.png"/></Relationships>
</file>

<file path=ppt/slides/_rels/slide3.xml.rels><?xml version="1.0" encoding="UTF-8" standalone="yes"?>
<Relationships xmlns="http://schemas.openxmlformats.org/package/2006/relationships"><Relationship Id="rId8" Type="http://schemas.openxmlformats.org/officeDocument/2006/relationships/image" Target="../media/image15.svg"/><Relationship Id="rId13" Type="http://schemas.openxmlformats.org/officeDocument/2006/relationships/customXml" Target="../ink/ink7.xml"/><Relationship Id="rId3" Type="http://schemas.openxmlformats.org/officeDocument/2006/relationships/image" Target="../media/image10.png"/><Relationship Id="rId7" Type="http://schemas.openxmlformats.org/officeDocument/2006/relationships/image" Target="../media/image14.png"/><Relationship Id="rId12"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13.svg"/><Relationship Id="rId11" Type="http://schemas.openxmlformats.org/officeDocument/2006/relationships/customXml" Target="../ink/ink6.xml"/><Relationship Id="rId5" Type="http://schemas.openxmlformats.org/officeDocument/2006/relationships/image" Target="../media/image12.png"/><Relationship Id="rId10" Type="http://schemas.openxmlformats.org/officeDocument/2006/relationships/image" Target="../media/image17.svg"/><Relationship Id="rId4" Type="http://schemas.openxmlformats.org/officeDocument/2006/relationships/image" Target="../media/image11.svg"/><Relationship Id="rId9" Type="http://schemas.openxmlformats.org/officeDocument/2006/relationships/image" Target="../media/image16.png"/><Relationship Id="rId14" Type="http://schemas.openxmlformats.org/officeDocument/2006/relationships/image" Target="../media/image19.png"/></Relationships>
</file>

<file path=ppt/slides/_rels/slide4.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28.png"/><Relationship Id="rId3" Type="http://schemas.openxmlformats.org/officeDocument/2006/relationships/image" Target="../media/image20.png"/><Relationship Id="rId7" Type="http://schemas.openxmlformats.org/officeDocument/2006/relationships/image" Target="../media/image24.svg"/><Relationship Id="rId12" Type="http://schemas.openxmlformats.org/officeDocument/2006/relationships/customXml" Target="../ink/ink9.xml"/><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23.png"/><Relationship Id="rId11" Type="http://schemas.openxmlformats.org/officeDocument/2006/relationships/image" Target="../media/image27.png"/><Relationship Id="rId5" Type="http://schemas.openxmlformats.org/officeDocument/2006/relationships/image" Target="../media/image22.svg"/><Relationship Id="rId15" Type="http://schemas.openxmlformats.org/officeDocument/2006/relationships/image" Target="../media/image7.png"/><Relationship Id="rId10" Type="http://schemas.openxmlformats.org/officeDocument/2006/relationships/customXml" Target="../ink/ink8.xml"/><Relationship Id="rId4" Type="http://schemas.openxmlformats.org/officeDocument/2006/relationships/image" Target="../media/image21.png"/><Relationship Id="rId9" Type="http://schemas.openxmlformats.org/officeDocument/2006/relationships/image" Target="../media/image26.svg"/><Relationship Id="rId14" Type="http://schemas.openxmlformats.org/officeDocument/2006/relationships/customXml" Target="../ink/ink10.xml"/></Relationships>
</file>

<file path=ppt/slides/_rels/slide5.xml.rels><?xml version="1.0" encoding="UTF-8" standalone="yes"?>
<Relationships xmlns="http://schemas.openxmlformats.org/package/2006/relationships"><Relationship Id="rId8" Type="http://schemas.openxmlformats.org/officeDocument/2006/relationships/image" Target="../media/image34.svg"/><Relationship Id="rId13" Type="http://schemas.openxmlformats.org/officeDocument/2006/relationships/customXml" Target="../ink/ink13.xml"/><Relationship Id="rId3" Type="http://schemas.openxmlformats.org/officeDocument/2006/relationships/image" Target="../media/image29.png"/><Relationship Id="rId7" Type="http://schemas.openxmlformats.org/officeDocument/2006/relationships/image" Target="../media/image33.png"/><Relationship Id="rId12" Type="http://schemas.openxmlformats.org/officeDocument/2006/relationships/image" Target="../media/image36.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32.svg"/><Relationship Id="rId11" Type="http://schemas.openxmlformats.org/officeDocument/2006/relationships/customXml" Target="../ink/ink12.xml"/><Relationship Id="rId5" Type="http://schemas.openxmlformats.org/officeDocument/2006/relationships/image" Target="../media/image31.png"/><Relationship Id="rId10" Type="http://schemas.openxmlformats.org/officeDocument/2006/relationships/image" Target="../media/image35.png"/><Relationship Id="rId4" Type="http://schemas.openxmlformats.org/officeDocument/2006/relationships/image" Target="../media/image30.svg"/><Relationship Id="rId9" Type="http://schemas.openxmlformats.org/officeDocument/2006/relationships/customXml" Target="../ink/ink11.xml"/><Relationship Id="rId14" Type="http://schemas.openxmlformats.org/officeDocument/2006/relationships/image" Target="../media/image37.png"/></Relationships>
</file>

<file path=ppt/slides/_rels/slide6.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0.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customXml" Target="../ink/ink15.xml"/><Relationship Id="rId5" Type="http://schemas.openxmlformats.org/officeDocument/2006/relationships/image" Target="../media/image39.png"/><Relationship Id="rId4" Type="http://schemas.openxmlformats.org/officeDocument/2006/relationships/customXml" Target="../ink/ink14.xml"/></Relationships>
</file>

<file path=ppt/slides/_rels/slide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43.png"/><Relationship Id="rId5" Type="http://schemas.openxmlformats.org/officeDocument/2006/relationships/customXml" Target="../ink/ink16.xml"/><Relationship Id="rId4" Type="http://schemas.openxmlformats.org/officeDocument/2006/relationships/image" Target="../media/image42.png"/></Relationships>
</file>

<file path=ppt/slides/_rels/slide8.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9.xml.rels><?xml version="1.0" encoding="UTF-8" standalone="yes"?>
<Relationships xmlns="http://schemas.openxmlformats.org/package/2006/relationships"><Relationship Id="rId8" Type="http://schemas.openxmlformats.org/officeDocument/2006/relationships/image" Target="../media/image54.svg"/><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notesSlide" Target="../notesSlides/notesSlide9.xml"/><Relationship Id="rId1" Type="http://schemas.openxmlformats.org/officeDocument/2006/relationships/slideLayout" Target="../slideLayouts/slideLayout10.xml"/><Relationship Id="rId6" Type="http://schemas.openxmlformats.org/officeDocument/2006/relationships/image" Target="../media/image52.svg"/><Relationship Id="rId11" Type="http://schemas.openxmlformats.org/officeDocument/2006/relationships/image" Target="../media/image56.png"/><Relationship Id="rId5" Type="http://schemas.openxmlformats.org/officeDocument/2006/relationships/image" Target="../media/image51.png"/><Relationship Id="rId10" Type="http://schemas.openxmlformats.org/officeDocument/2006/relationships/customXml" Target="../ink/ink17.xml"/><Relationship Id="rId4" Type="http://schemas.openxmlformats.org/officeDocument/2006/relationships/image" Target="../media/image50.svg"/><Relationship Id="rId9" Type="http://schemas.openxmlformats.org/officeDocument/2006/relationships/image" Target="../media/image55.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2837498"/>
            <a:ext cx="7556421" cy="1488519"/>
          </a:xfrm>
          <a:prstGeom prst="rect">
            <a:avLst/>
          </a:prstGeom>
          <a:noFill/>
          <a:ln/>
        </p:spPr>
        <p:txBody>
          <a:bodyPr wrap="square" lIns="0" tIns="0" rIns="0" bIns="0" rtlCol="0" anchor="t"/>
          <a:lstStyle/>
          <a:p>
            <a:pPr marL="0" indent="0" algn="l">
              <a:lnSpc>
                <a:spcPts val="5850"/>
              </a:lnSpc>
              <a:buNone/>
            </a:pPr>
            <a:r>
              <a:rPr lang="en-US" sz="4650" b="1" dirty="0">
                <a:solidFill>
                  <a:srgbClr val="000000"/>
                </a:solidFill>
                <a:latin typeface="Petrona Bold" pitchFamily="34" charset="0"/>
                <a:ea typeface="Petrona Bold" pitchFamily="34" charset="-122"/>
                <a:cs typeface="Petrona Bold" pitchFamily="34" charset="-120"/>
              </a:rPr>
              <a:t>InstaStay: A Modern Hotel Booking Platform</a:t>
            </a:r>
            <a:endParaRPr lang="en-US" sz="4650" dirty="0"/>
          </a:p>
        </p:txBody>
      </p:sp>
      <p:sp>
        <p:nvSpPr>
          <p:cNvPr id="4" name="Text 1"/>
          <p:cNvSpPr/>
          <p:nvPr/>
        </p:nvSpPr>
        <p:spPr>
          <a:xfrm>
            <a:off x="793790" y="4666178"/>
            <a:ext cx="7556421" cy="725805"/>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A seamless MERN stack solution for effortless hotel discovery, booking, and management</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93790" y="1614249"/>
            <a:ext cx="8967192" cy="744260"/>
          </a:xfrm>
          <a:prstGeom prst="rect">
            <a:avLst/>
          </a:prstGeom>
          <a:noFill/>
          <a:ln/>
        </p:spPr>
        <p:txBody>
          <a:bodyPr wrap="none" lIns="0" tIns="0" rIns="0" bIns="0" rtlCol="0" anchor="t"/>
          <a:lstStyle/>
          <a:p>
            <a:pPr marL="0" indent="0" algn="l">
              <a:lnSpc>
                <a:spcPts val="5850"/>
              </a:lnSpc>
              <a:buNone/>
            </a:pPr>
            <a:r>
              <a:rPr lang="en-US" sz="4650" b="1" dirty="0">
                <a:solidFill>
                  <a:srgbClr val="000000"/>
                </a:solidFill>
                <a:latin typeface="Petrona Bold" pitchFamily="34" charset="0"/>
                <a:ea typeface="Petrona Bold" pitchFamily="34" charset="-122"/>
                <a:cs typeface="Petrona Bold" pitchFamily="34" charset="-120"/>
              </a:rPr>
              <a:t>Key Benefits &amp; Value Proposition</a:t>
            </a:r>
            <a:endParaRPr lang="en-US" sz="4650" dirty="0"/>
          </a:p>
        </p:txBody>
      </p:sp>
      <p:sp>
        <p:nvSpPr>
          <p:cNvPr id="3" name="Shape 1"/>
          <p:cNvSpPr/>
          <p:nvPr/>
        </p:nvSpPr>
        <p:spPr>
          <a:xfrm>
            <a:off x="793790" y="2812137"/>
            <a:ext cx="510302" cy="510302"/>
          </a:xfrm>
          <a:prstGeom prst="roundRect">
            <a:avLst>
              <a:gd name="adj" fmla="val 18669"/>
            </a:avLst>
          </a:prstGeom>
          <a:solidFill>
            <a:srgbClr val="CCEEFF"/>
          </a:solidFill>
          <a:ln w="7620">
            <a:solidFill>
              <a:srgbClr val="B2D4E5"/>
            </a:solidFill>
            <a:prstDash val="solid"/>
          </a:ln>
        </p:spPr>
        <p:txBody>
          <a:bodyPr/>
          <a:lstStyle/>
          <a:p>
            <a:endParaRPr lang="en-US"/>
          </a:p>
        </p:txBody>
      </p:sp>
      <p:sp>
        <p:nvSpPr>
          <p:cNvPr id="4" name="Text 2"/>
          <p:cNvSpPr/>
          <p:nvPr/>
        </p:nvSpPr>
        <p:spPr>
          <a:xfrm>
            <a:off x="1530906" y="2890004"/>
            <a:ext cx="2977039" cy="372070"/>
          </a:xfrm>
          <a:prstGeom prst="rect">
            <a:avLst/>
          </a:prstGeom>
          <a:noFill/>
          <a:ln/>
        </p:spPr>
        <p:txBody>
          <a:bodyPr wrap="none" lIns="0" tIns="0" rIns="0" bIns="0" rtlCol="0" anchor="t"/>
          <a:lstStyle/>
          <a:p>
            <a:pPr marL="0" indent="0" algn="l">
              <a:lnSpc>
                <a:spcPts val="2900"/>
              </a:lnSpc>
              <a:buNone/>
            </a:pPr>
            <a:r>
              <a:rPr lang="en-US" sz="2300" b="1" dirty="0">
                <a:solidFill>
                  <a:srgbClr val="272525"/>
                </a:solidFill>
                <a:latin typeface="Petrona Bold" pitchFamily="34" charset="0"/>
                <a:ea typeface="Petrona Bold" pitchFamily="34" charset="-122"/>
                <a:cs typeface="Petrona Bold" pitchFamily="34" charset="-120"/>
              </a:rPr>
              <a:t>Fast Time to Market</a:t>
            </a:r>
            <a:endParaRPr lang="en-US" sz="2300" dirty="0"/>
          </a:p>
        </p:txBody>
      </p:sp>
      <p:sp>
        <p:nvSpPr>
          <p:cNvPr id="5" name="Text 3"/>
          <p:cNvSpPr/>
          <p:nvPr/>
        </p:nvSpPr>
        <p:spPr>
          <a:xfrm>
            <a:off x="1530906" y="3398163"/>
            <a:ext cx="5642491" cy="1088708"/>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Modern MERN stack enables rapid development and deployment with reusable components and efficient development workflows.</a:t>
            </a:r>
            <a:endParaRPr lang="en-US" sz="1750" dirty="0"/>
          </a:p>
        </p:txBody>
      </p:sp>
      <p:sp>
        <p:nvSpPr>
          <p:cNvPr id="6" name="Shape 4"/>
          <p:cNvSpPr/>
          <p:nvPr/>
        </p:nvSpPr>
        <p:spPr>
          <a:xfrm>
            <a:off x="7456884" y="2812137"/>
            <a:ext cx="510302" cy="510302"/>
          </a:xfrm>
          <a:prstGeom prst="roundRect">
            <a:avLst>
              <a:gd name="adj" fmla="val 18669"/>
            </a:avLst>
          </a:prstGeom>
          <a:solidFill>
            <a:srgbClr val="CCEEFF"/>
          </a:solidFill>
          <a:ln w="7620">
            <a:solidFill>
              <a:srgbClr val="B2D4E5"/>
            </a:solidFill>
            <a:prstDash val="solid"/>
          </a:ln>
        </p:spPr>
        <p:txBody>
          <a:bodyPr/>
          <a:lstStyle/>
          <a:p>
            <a:endParaRPr lang="en-US"/>
          </a:p>
        </p:txBody>
      </p:sp>
      <p:sp>
        <p:nvSpPr>
          <p:cNvPr id="7" name="Text 5"/>
          <p:cNvSpPr/>
          <p:nvPr/>
        </p:nvSpPr>
        <p:spPr>
          <a:xfrm>
            <a:off x="8194000" y="2890004"/>
            <a:ext cx="2977039" cy="372070"/>
          </a:xfrm>
          <a:prstGeom prst="rect">
            <a:avLst/>
          </a:prstGeom>
          <a:noFill/>
          <a:ln/>
        </p:spPr>
        <p:txBody>
          <a:bodyPr wrap="none" lIns="0" tIns="0" rIns="0" bIns="0" rtlCol="0" anchor="t"/>
          <a:lstStyle/>
          <a:p>
            <a:pPr marL="0" indent="0" algn="l">
              <a:lnSpc>
                <a:spcPts val="2900"/>
              </a:lnSpc>
              <a:buNone/>
            </a:pPr>
            <a:r>
              <a:rPr lang="en-US" sz="2300" b="1" dirty="0">
                <a:solidFill>
                  <a:srgbClr val="272525"/>
                </a:solidFill>
                <a:latin typeface="Petrona Bold" pitchFamily="34" charset="0"/>
                <a:ea typeface="Petrona Bold" pitchFamily="34" charset="-122"/>
                <a:cs typeface="Petrona Bold" pitchFamily="34" charset="-120"/>
              </a:rPr>
              <a:t>Scalable Architecture</a:t>
            </a:r>
            <a:endParaRPr lang="en-US" sz="2300" dirty="0"/>
          </a:p>
        </p:txBody>
      </p:sp>
      <p:sp>
        <p:nvSpPr>
          <p:cNvPr id="8" name="Text 6"/>
          <p:cNvSpPr/>
          <p:nvPr/>
        </p:nvSpPr>
        <p:spPr>
          <a:xfrm>
            <a:off x="8194000" y="3398163"/>
            <a:ext cx="5642610" cy="1088708"/>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Cloud-native infrastructure and NoSQL database design allow horizontal scaling as user base and hotel inventory grow.</a:t>
            </a:r>
            <a:endParaRPr lang="en-US" sz="1750" dirty="0"/>
          </a:p>
        </p:txBody>
      </p:sp>
      <p:sp>
        <p:nvSpPr>
          <p:cNvPr id="9" name="Shape 7"/>
          <p:cNvSpPr/>
          <p:nvPr/>
        </p:nvSpPr>
        <p:spPr>
          <a:xfrm>
            <a:off x="793790" y="4940498"/>
            <a:ext cx="510302" cy="510302"/>
          </a:xfrm>
          <a:prstGeom prst="roundRect">
            <a:avLst>
              <a:gd name="adj" fmla="val 18669"/>
            </a:avLst>
          </a:prstGeom>
          <a:solidFill>
            <a:srgbClr val="CCEEFF"/>
          </a:solidFill>
          <a:ln w="7620">
            <a:solidFill>
              <a:srgbClr val="B2D4E5"/>
            </a:solidFill>
            <a:prstDash val="solid"/>
          </a:ln>
        </p:spPr>
        <p:txBody>
          <a:bodyPr/>
          <a:lstStyle/>
          <a:p>
            <a:endParaRPr lang="en-US"/>
          </a:p>
        </p:txBody>
      </p:sp>
      <p:sp>
        <p:nvSpPr>
          <p:cNvPr id="10" name="Text 8"/>
          <p:cNvSpPr/>
          <p:nvPr/>
        </p:nvSpPr>
        <p:spPr>
          <a:xfrm>
            <a:off x="1530906" y="5018365"/>
            <a:ext cx="3664506" cy="372070"/>
          </a:xfrm>
          <a:prstGeom prst="rect">
            <a:avLst/>
          </a:prstGeom>
          <a:noFill/>
          <a:ln/>
        </p:spPr>
        <p:txBody>
          <a:bodyPr wrap="none" lIns="0" tIns="0" rIns="0" bIns="0" rtlCol="0" anchor="t"/>
          <a:lstStyle/>
          <a:p>
            <a:pPr marL="0" indent="0" algn="l">
              <a:lnSpc>
                <a:spcPts val="2900"/>
              </a:lnSpc>
              <a:buNone/>
            </a:pPr>
            <a:r>
              <a:rPr lang="en-US" sz="2300" b="1" dirty="0">
                <a:solidFill>
                  <a:srgbClr val="272525"/>
                </a:solidFill>
                <a:latin typeface="Petrona Bold" pitchFamily="34" charset="0"/>
                <a:ea typeface="Petrona Bold" pitchFamily="34" charset="-122"/>
                <a:cs typeface="Petrona Bold" pitchFamily="34" charset="-120"/>
              </a:rPr>
              <a:t>Enhanced User Experience</a:t>
            </a:r>
            <a:endParaRPr lang="en-US" sz="2300" dirty="0"/>
          </a:p>
        </p:txBody>
      </p:sp>
      <p:sp>
        <p:nvSpPr>
          <p:cNvPr id="11" name="Text 9"/>
          <p:cNvSpPr/>
          <p:nvPr/>
        </p:nvSpPr>
        <p:spPr>
          <a:xfrm>
            <a:off x="1530906" y="5526524"/>
            <a:ext cx="5642491" cy="1088708"/>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Responsive design, fast performance, and intuitive interfaces create seamless booking experiences that drive conversions.</a:t>
            </a:r>
            <a:endParaRPr lang="en-US" sz="1750" dirty="0"/>
          </a:p>
        </p:txBody>
      </p:sp>
      <p:sp>
        <p:nvSpPr>
          <p:cNvPr id="12" name="Shape 10"/>
          <p:cNvSpPr/>
          <p:nvPr/>
        </p:nvSpPr>
        <p:spPr>
          <a:xfrm>
            <a:off x="7456884" y="4940498"/>
            <a:ext cx="510302" cy="510302"/>
          </a:xfrm>
          <a:prstGeom prst="roundRect">
            <a:avLst>
              <a:gd name="adj" fmla="val 18669"/>
            </a:avLst>
          </a:prstGeom>
          <a:solidFill>
            <a:srgbClr val="CCEEFF"/>
          </a:solidFill>
          <a:ln w="7620">
            <a:solidFill>
              <a:srgbClr val="B2D4E5"/>
            </a:solidFill>
            <a:prstDash val="solid"/>
          </a:ln>
        </p:spPr>
        <p:txBody>
          <a:bodyPr/>
          <a:lstStyle/>
          <a:p>
            <a:endParaRPr lang="en-US"/>
          </a:p>
        </p:txBody>
      </p:sp>
      <p:sp>
        <p:nvSpPr>
          <p:cNvPr id="13" name="Text 11"/>
          <p:cNvSpPr/>
          <p:nvPr/>
        </p:nvSpPr>
        <p:spPr>
          <a:xfrm>
            <a:off x="8194000" y="5018365"/>
            <a:ext cx="3040856" cy="372070"/>
          </a:xfrm>
          <a:prstGeom prst="rect">
            <a:avLst/>
          </a:prstGeom>
          <a:noFill/>
          <a:ln/>
        </p:spPr>
        <p:txBody>
          <a:bodyPr wrap="none" lIns="0" tIns="0" rIns="0" bIns="0" rtlCol="0" anchor="t"/>
          <a:lstStyle/>
          <a:p>
            <a:pPr marL="0" indent="0" algn="l">
              <a:lnSpc>
                <a:spcPts val="2900"/>
              </a:lnSpc>
              <a:buNone/>
            </a:pPr>
            <a:r>
              <a:rPr lang="en-US" sz="2300" b="1" dirty="0">
                <a:solidFill>
                  <a:srgbClr val="272525"/>
                </a:solidFill>
                <a:latin typeface="Petrona Bold" pitchFamily="34" charset="0"/>
                <a:ea typeface="Petrona Bold" pitchFamily="34" charset="-122"/>
                <a:cs typeface="Petrona Bold" pitchFamily="34" charset="-120"/>
              </a:rPr>
              <a:t>Reduced Maintenance</a:t>
            </a:r>
            <a:endParaRPr lang="en-US" sz="2300" dirty="0"/>
          </a:p>
        </p:txBody>
      </p:sp>
      <p:sp>
        <p:nvSpPr>
          <p:cNvPr id="14" name="Text 12"/>
          <p:cNvSpPr/>
          <p:nvPr/>
        </p:nvSpPr>
        <p:spPr>
          <a:xfrm>
            <a:off x="8194000" y="5526524"/>
            <a:ext cx="5642610" cy="1088708"/>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Managed services for frontend, backend, and database minimize operational overhead whilst ensuring platform reliability.</a:t>
            </a:r>
            <a:endParaRPr lang="en-US" sz="1750" dirty="0"/>
          </a:p>
        </p:txBody>
      </p:sp>
      <mc:AlternateContent xmlns:mc="http://schemas.openxmlformats.org/markup-compatibility/2006">
        <mc:Choice xmlns:p14="http://schemas.microsoft.com/office/powerpoint/2010/main" Requires="p14">
          <p:contentPart p14:bwMode="auto" r:id="rId3">
            <p14:nvContentPartPr>
              <p14:cNvPr id="15" name="Ink 14">
                <a:extLst>
                  <a:ext uri="{FF2B5EF4-FFF2-40B4-BE49-F238E27FC236}">
                    <a16:creationId xmlns:a16="http://schemas.microsoft.com/office/drawing/2014/main" id="{108D7AAB-B80F-DA8E-1ED3-54803FD2D769}"/>
                  </a:ext>
                </a:extLst>
              </p14:cNvPr>
              <p14:cNvContentPartPr/>
              <p14:nvPr/>
            </p14:nvContentPartPr>
            <p14:xfrm>
              <a:off x="12927459" y="7836458"/>
              <a:ext cx="1519200" cy="243360"/>
            </p14:xfrm>
          </p:contentPart>
        </mc:Choice>
        <mc:Fallback>
          <p:pic>
            <p:nvPicPr>
              <p:cNvPr id="15" name="Ink 14">
                <a:extLst>
                  <a:ext uri="{FF2B5EF4-FFF2-40B4-BE49-F238E27FC236}">
                    <a16:creationId xmlns:a16="http://schemas.microsoft.com/office/drawing/2014/main" id="{108D7AAB-B80F-DA8E-1ED3-54803FD2D769}"/>
                  </a:ext>
                </a:extLst>
              </p:cNvPr>
              <p:cNvPicPr/>
              <p:nvPr/>
            </p:nvPicPr>
            <p:blipFill>
              <a:blip r:embed="rId4"/>
              <a:stretch>
                <a:fillRect/>
              </a:stretch>
            </p:blipFill>
            <p:spPr>
              <a:xfrm>
                <a:off x="12864819" y="7773458"/>
                <a:ext cx="1644840" cy="369000"/>
              </a:xfrm>
              <a:prstGeom prst="rect">
                <a:avLst/>
              </a:prstGeom>
            </p:spPr>
          </p:pic>
        </mc:Fallback>
      </mc:AlternateContent>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793790" y="824270"/>
            <a:ext cx="6863358" cy="744260"/>
          </a:xfrm>
          <a:prstGeom prst="rect">
            <a:avLst/>
          </a:prstGeom>
          <a:noFill/>
          <a:ln/>
        </p:spPr>
        <p:txBody>
          <a:bodyPr wrap="none" lIns="0" tIns="0" rIns="0" bIns="0" rtlCol="0" anchor="t"/>
          <a:lstStyle/>
          <a:p>
            <a:pPr marL="0" indent="0" algn="l">
              <a:lnSpc>
                <a:spcPts val="5850"/>
              </a:lnSpc>
              <a:buNone/>
            </a:pPr>
            <a:r>
              <a:rPr lang="en-US" sz="4650" b="1" dirty="0">
                <a:solidFill>
                  <a:srgbClr val="000000"/>
                </a:solidFill>
                <a:latin typeface="Petrona Bold" pitchFamily="34" charset="0"/>
                <a:ea typeface="Petrona Bold" pitchFamily="34" charset="-122"/>
                <a:cs typeface="Petrona Bold" pitchFamily="34" charset="-120"/>
              </a:rPr>
              <a:t>Future Scope &amp; Roadmap</a:t>
            </a:r>
            <a:endParaRPr lang="en-US" sz="4650" dirty="0"/>
          </a:p>
        </p:txBody>
      </p:sp>
      <p:sp>
        <p:nvSpPr>
          <p:cNvPr id="3" name="Text 1"/>
          <p:cNvSpPr/>
          <p:nvPr/>
        </p:nvSpPr>
        <p:spPr>
          <a:xfrm>
            <a:off x="793790" y="2022158"/>
            <a:ext cx="13042821" cy="725805"/>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Exploring potential enhancements and strategic growth areas for InstaStay to further revolutionize hotel booking and management.</a:t>
            </a:r>
            <a:endParaRPr lang="en-US" sz="1750" dirty="0"/>
          </a:p>
        </p:txBody>
      </p:sp>
      <p:sp>
        <p:nvSpPr>
          <p:cNvPr id="4" name="Shape 2"/>
          <p:cNvSpPr/>
          <p:nvPr/>
        </p:nvSpPr>
        <p:spPr>
          <a:xfrm>
            <a:off x="793790" y="3003113"/>
            <a:ext cx="4196358" cy="4402098"/>
          </a:xfrm>
          <a:prstGeom prst="roundRect">
            <a:avLst>
              <a:gd name="adj" fmla="val 2270"/>
            </a:avLst>
          </a:prstGeom>
          <a:solidFill>
            <a:srgbClr val="FFFFFF">
              <a:alpha val="95000"/>
            </a:srgbClr>
          </a:solidFill>
          <a:ln w="30480">
            <a:solidFill>
              <a:srgbClr val="B2D4E5"/>
            </a:solidFill>
            <a:prstDash val="solid"/>
          </a:ln>
        </p:spPr>
        <p:txBody>
          <a:bodyPr/>
          <a:lstStyle/>
          <a:p>
            <a:endParaRPr lang="en-US"/>
          </a:p>
        </p:txBody>
      </p:sp>
      <p:sp>
        <p:nvSpPr>
          <p:cNvPr id="5" name="Shape 3"/>
          <p:cNvSpPr/>
          <p:nvPr/>
        </p:nvSpPr>
        <p:spPr>
          <a:xfrm>
            <a:off x="824270" y="3033593"/>
            <a:ext cx="4135398" cy="680442"/>
          </a:xfrm>
          <a:prstGeom prst="roundRect">
            <a:avLst>
              <a:gd name="adj" fmla="val 8626"/>
            </a:avLst>
          </a:prstGeom>
          <a:solidFill>
            <a:srgbClr val="CCEEFF"/>
          </a:solidFill>
          <a:ln/>
        </p:spPr>
        <p:txBody>
          <a:bodyPr/>
          <a:lstStyle/>
          <a:p>
            <a:endParaRPr lang="en-US"/>
          </a:p>
        </p:txBody>
      </p:sp>
      <p:pic>
        <p:nvPicPr>
          <p:cNvPr id="6"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21888" y="3199805"/>
            <a:ext cx="340162" cy="340162"/>
          </a:xfrm>
          <a:prstGeom prst="rect">
            <a:avLst/>
          </a:prstGeom>
        </p:spPr>
      </p:pic>
      <p:sp>
        <p:nvSpPr>
          <p:cNvPr id="7" name="Text 4"/>
          <p:cNvSpPr/>
          <p:nvPr/>
        </p:nvSpPr>
        <p:spPr>
          <a:xfrm>
            <a:off x="1051084" y="3940850"/>
            <a:ext cx="2977039" cy="372070"/>
          </a:xfrm>
          <a:prstGeom prst="rect">
            <a:avLst/>
          </a:prstGeom>
          <a:noFill/>
          <a:ln/>
        </p:spPr>
        <p:txBody>
          <a:bodyPr wrap="none" lIns="0" tIns="0" rIns="0" bIns="0" rtlCol="0" anchor="t"/>
          <a:lstStyle/>
          <a:p>
            <a:pPr marL="0" indent="0" algn="l">
              <a:lnSpc>
                <a:spcPts val="2900"/>
              </a:lnSpc>
              <a:buNone/>
            </a:pPr>
            <a:r>
              <a:rPr lang="en-US" sz="2300" b="1" dirty="0">
                <a:solidFill>
                  <a:srgbClr val="272525"/>
                </a:solidFill>
                <a:latin typeface="Petrona Bold" pitchFamily="34" charset="0"/>
                <a:ea typeface="Petrona Bold" pitchFamily="34" charset="-122"/>
                <a:cs typeface="Petrona Bold" pitchFamily="34" charset="-120"/>
              </a:rPr>
              <a:t>Advanced Features</a:t>
            </a:r>
            <a:endParaRPr lang="en-US" sz="2300" dirty="0"/>
          </a:p>
        </p:txBody>
      </p:sp>
      <p:sp>
        <p:nvSpPr>
          <p:cNvPr id="8" name="Text 5"/>
          <p:cNvSpPr/>
          <p:nvPr/>
        </p:nvSpPr>
        <p:spPr>
          <a:xfrm>
            <a:off x="1051084" y="4449008"/>
            <a:ext cx="3681770" cy="2177548"/>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272525"/>
                </a:solidFill>
                <a:latin typeface="Inter" pitchFamily="34" charset="0"/>
                <a:ea typeface="Inter" pitchFamily="34" charset="-122"/>
                <a:cs typeface="Inter" pitchFamily="34" charset="-120"/>
              </a:rPr>
              <a:t>AI-powered personalization for hotel recommendations.</a:t>
            </a:r>
            <a:endParaRPr lang="en-US" sz="1750" dirty="0"/>
          </a:p>
          <a:p>
            <a:pPr marL="342900" indent="-342900" algn="l">
              <a:lnSpc>
                <a:spcPts val="2850"/>
              </a:lnSpc>
              <a:buSzPct val="100000"/>
              <a:buChar char="•"/>
            </a:pPr>
            <a:r>
              <a:rPr lang="en-US" sz="1750" dirty="0">
                <a:solidFill>
                  <a:srgbClr val="272525"/>
                </a:solidFill>
                <a:latin typeface="Inter" pitchFamily="34" charset="0"/>
                <a:ea typeface="Inter" pitchFamily="34" charset="-122"/>
                <a:cs typeface="Inter" pitchFamily="34" charset="-120"/>
              </a:rPr>
              <a:t>Dynamic pricing algorithms to optimize revenue.</a:t>
            </a:r>
            <a:endParaRPr lang="en-US" sz="1750" dirty="0"/>
          </a:p>
          <a:p>
            <a:pPr marL="342900" indent="-342900" algn="l">
              <a:lnSpc>
                <a:spcPts val="2850"/>
              </a:lnSpc>
              <a:buSzPct val="100000"/>
              <a:buChar char="•"/>
            </a:pPr>
            <a:r>
              <a:rPr lang="en-US" sz="1750" dirty="0">
                <a:solidFill>
                  <a:srgbClr val="272525"/>
                </a:solidFill>
                <a:latin typeface="Inter" pitchFamily="34" charset="0"/>
                <a:ea typeface="Inter" pitchFamily="34" charset="-122"/>
                <a:cs typeface="Inter" pitchFamily="34" charset="-120"/>
              </a:rPr>
              <a:t>Integrated loyalty programs to reward frequent guests.</a:t>
            </a:r>
            <a:endParaRPr lang="en-US" sz="1750" dirty="0"/>
          </a:p>
        </p:txBody>
      </p:sp>
      <p:sp>
        <p:nvSpPr>
          <p:cNvPr id="9" name="Shape 6"/>
          <p:cNvSpPr/>
          <p:nvPr/>
        </p:nvSpPr>
        <p:spPr>
          <a:xfrm>
            <a:off x="5216962" y="3003113"/>
            <a:ext cx="4196358" cy="4402098"/>
          </a:xfrm>
          <a:prstGeom prst="roundRect">
            <a:avLst>
              <a:gd name="adj" fmla="val 2270"/>
            </a:avLst>
          </a:prstGeom>
          <a:solidFill>
            <a:srgbClr val="FFFFFF">
              <a:alpha val="95000"/>
            </a:srgbClr>
          </a:solidFill>
          <a:ln w="30480">
            <a:solidFill>
              <a:srgbClr val="B2D4E5"/>
            </a:solidFill>
            <a:prstDash val="solid"/>
          </a:ln>
        </p:spPr>
        <p:txBody>
          <a:bodyPr/>
          <a:lstStyle/>
          <a:p>
            <a:endParaRPr lang="en-US"/>
          </a:p>
        </p:txBody>
      </p:sp>
      <p:sp>
        <p:nvSpPr>
          <p:cNvPr id="10" name="Shape 7"/>
          <p:cNvSpPr/>
          <p:nvPr/>
        </p:nvSpPr>
        <p:spPr>
          <a:xfrm>
            <a:off x="5247442" y="3033593"/>
            <a:ext cx="4135398" cy="680442"/>
          </a:xfrm>
          <a:prstGeom prst="roundRect">
            <a:avLst>
              <a:gd name="adj" fmla="val 8626"/>
            </a:avLst>
          </a:prstGeom>
          <a:solidFill>
            <a:srgbClr val="CCEEFF"/>
          </a:solidFill>
          <a:ln/>
        </p:spPr>
        <p:txBody>
          <a:bodyPr/>
          <a:lstStyle/>
          <a:p>
            <a:endParaRPr lang="en-US"/>
          </a:p>
        </p:txBody>
      </p:sp>
      <p:pic>
        <p:nvPicPr>
          <p:cNvPr id="11" name="Image 1"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145060" y="3199805"/>
            <a:ext cx="340162" cy="340162"/>
          </a:xfrm>
          <a:prstGeom prst="rect">
            <a:avLst/>
          </a:prstGeom>
        </p:spPr>
      </p:pic>
      <p:sp>
        <p:nvSpPr>
          <p:cNvPr id="12" name="Text 8"/>
          <p:cNvSpPr/>
          <p:nvPr/>
        </p:nvSpPr>
        <p:spPr>
          <a:xfrm>
            <a:off x="5474256" y="3940850"/>
            <a:ext cx="2977039" cy="372070"/>
          </a:xfrm>
          <a:prstGeom prst="rect">
            <a:avLst/>
          </a:prstGeom>
          <a:noFill/>
          <a:ln/>
        </p:spPr>
        <p:txBody>
          <a:bodyPr wrap="none" lIns="0" tIns="0" rIns="0" bIns="0" rtlCol="0" anchor="t"/>
          <a:lstStyle/>
          <a:p>
            <a:pPr marL="0" indent="0" algn="l">
              <a:lnSpc>
                <a:spcPts val="2900"/>
              </a:lnSpc>
              <a:buNone/>
            </a:pPr>
            <a:r>
              <a:rPr lang="en-US" sz="2300" b="1" dirty="0">
                <a:solidFill>
                  <a:srgbClr val="272525"/>
                </a:solidFill>
                <a:latin typeface="Petrona Bold" pitchFamily="34" charset="0"/>
                <a:ea typeface="Petrona Bold" pitchFamily="34" charset="-122"/>
                <a:cs typeface="Petrona Bold" pitchFamily="34" charset="-120"/>
              </a:rPr>
              <a:t>Expansion Plans</a:t>
            </a:r>
            <a:endParaRPr lang="en-US" sz="2300" dirty="0"/>
          </a:p>
        </p:txBody>
      </p:sp>
      <p:sp>
        <p:nvSpPr>
          <p:cNvPr id="13" name="Text 9"/>
          <p:cNvSpPr/>
          <p:nvPr/>
        </p:nvSpPr>
        <p:spPr>
          <a:xfrm>
            <a:off x="5474256" y="4449008"/>
            <a:ext cx="3681770" cy="2540472"/>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272525"/>
                </a:solidFill>
                <a:latin typeface="Inter" pitchFamily="34" charset="0"/>
                <a:ea typeface="Inter" pitchFamily="34" charset="-122"/>
                <a:cs typeface="Inter" pitchFamily="34" charset="-120"/>
              </a:rPr>
              <a:t>Multi-language support for global accessibility.</a:t>
            </a:r>
            <a:endParaRPr lang="en-US" sz="1750" dirty="0"/>
          </a:p>
          <a:p>
            <a:pPr marL="342900" indent="-342900" algn="l">
              <a:lnSpc>
                <a:spcPts val="2850"/>
              </a:lnSpc>
              <a:buSzPct val="100000"/>
              <a:buChar char="•"/>
            </a:pPr>
            <a:r>
              <a:rPr lang="en-US" sz="1750" dirty="0">
                <a:solidFill>
                  <a:srgbClr val="272525"/>
                </a:solidFill>
                <a:latin typeface="Inter" pitchFamily="34" charset="0"/>
                <a:ea typeface="Inter" pitchFamily="34" charset="-122"/>
                <a:cs typeface="Inter" pitchFamily="34" charset="-120"/>
              </a:rPr>
              <a:t>Integration of diverse international payment methods.</a:t>
            </a:r>
            <a:endParaRPr lang="en-US" sz="1750" dirty="0"/>
          </a:p>
          <a:p>
            <a:pPr marL="342900" indent="-342900" algn="l">
              <a:lnSpc>
                <a:spcPts val="2850"/>
              </a:lnSpc>
              <a:buSzPct val="100000"/>
              <a:buChar char="•"/>
            </a:pPr>
            <a:r>
              <a:rPr lang="en-US" sz="1750" dirty="0">
                <a:solidFill>
                  <a:srgbClr val="272525"/>
                </a:solidFill>
                <a:latin typeface="Inter" pitchFamily="34" charset="0"/>
                <a:ea typeface="Inter" pitchFamily="34" charset="-122"/>
                <a:cs typeface="Inter" pitchFamily="34" charset="-120"/>
              </a:rPr>
              <a:t>Development of dedicated iOS and Android mobile apps.</a:t>
            </a:r>
            <a:endParaRPr lang="en-US" sz="1750" dirty="0"/>
          </a:p>
        </p:txBody>
      </p:sp>
      <p:sp>
        <p:nvSpPr>
          <p:cNvPr id="14" name="Shape 10"/>
          <p:cNvSpPr/>
          <p:nvPr/>
        </p:nvSpPr>
        <p:spPr>
          <a:xfrm>
            <a:off x="9640133" y="3003113"/>
            <a:ext cx="4196358" cy="4402098"/>
          </a:xfrm>
          <a:prstGeom prst="roundRect">
            <a:avLst>
              <a:gd name="adj" fmla="val 2270"/>
            </a:avLst>
          </a:prstGeom>
          <a:solidFill>
            <a:srgbClr val="FFFFFF">
              <a:alpha val="95000"/>
            </a:srgbClr>
          </a:solidFill>
          <a:ln w="30480">
            <a:solidFill>
              <a:srgbClr val="B2D4E5"/>
            </a:solidFill>
            <a:prstDash val="solid"/>
          </a:ln>
        </p:spPr>
        <p:txBody>
          <a:bodyPr/>
          <a:lstStyle/>
          <a:p>
            <a:endParaRPr lang="en-US"/>
          </a:p>
        </p:txBody>
      </p:sp>
      <p:sp>
        <p:nvSpPr>
          <p:cNvPr id="15" name="Shape 11"/>
          <p:cNvSpPr/>
          <p:nvPr/>
        </p:nvSpPr>
        <p:spPr>
          <a:xfrm>
            <a:off x="9670613" y="3033593"/>
            <a:ext cx="4135398" cy="680442"/>
          </a:xfrm>
          <a:prstGeom prst="roundRect">
            <a:avLst>
              <a:gd name="adj" fmla="val 8626"/>
            </a:avLst>
          </a:prstGeom>
          <a:solidFill>
            <a:srgbClr val="CCEEFF"/>
          </a:solidFill>
          <a:ln/>
        </p:spPr>
        <p:txBody>
          <a:bodyPr/>
          <a:lstStyle/>
          <a:p>
            <a:endParaRPr lang="en-US"/>
          </a:p>
        </p:txBody>
      </p:sp>
      <p:pic>
        <p:nvPicPr>
          <p:cNvPr id="16" name="Image 2"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1568232" y="3199805"/>
            <a:ext cx="340162" cy="340162"/>
          </a:xfrm>
          <a:prstGeom prst="rect">
            <a:avLst/>
          </a:prstGeom>
        </p:spPr>
      </p:pic>
      <p:sp>
        <p:nvSpPr>
          <p:cNvPr id="17" name="Text 12"/>
          <p:cNvSpPr/>
          <p:nvPr/>
        </p:nvSpPr>
        <p:spPr>
          <a:xfrm>
            <a:off x="9897427" y="3940850"/>
            <a:ext cx="2977039" cy="372070"/>
          </a:xfrm>
          <a:prstGeom prst="rect">
            <a:avLst/>
          </a:prstGeom>
          <a:noFill/>
          <a:ln/>
        </p:spPr>
        <p:txBody>
          <a:bodyPr wrap="none" lIns="0" tIns="0" rIns="0" bIns="0" rtlCol="0" anchor="t"/>
          <a:lstStyle/>
          <a:p>
            <a:pPr marL="0" indent="0" algn="l">
              <a:lnSpc>
                <a:spcPts val="2900"/>
              </a:lnSpc>
              <a:buNone/>
            </a:pPr>
            <a:r>
              <a:rPr lang="en-US" sz="2300" b="1" dirty="0">
                <a:solidFill>
                  <a:srgbClr val="272525"/>
                </a:solidFill>
                <a:latin typeface="Petrona Bold" pitchFamily="34" charset="0"/>
                <a:ea typeface="Petrona Bold" pitchFamily="34" charset="-122"/>
                <a:cs typeface="Petrona Bold" pitchFamily="34" charset="-120"/>
              </a:rPr>
              <a:t>Analytics &amp; Insights</a:t>
            </a:r>
            <a:endParaRPr lang="en-US" sz="2300" dirty="0"/>
          </a:p>
        </p:txBody>
      </p:sp>
      <p:sp>
        <p:nvSpPr>
          <p:cNvPr id="18" name="Text 13"/>
          <p:cNvSpPr/>
          <p:nvPr/>
        </p:nvSpPr>
        <p:spPr>
          <a:xfrm>
            <a:off x="9897427" y="4449008"/>
            <a:ext cx="3681770" cy="2177548"/>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272525"/>
                </a:solidFill>
                <a:latin typeface="Inter" pitchFamily="34" charset="0"/>
                <a:ea typeface="Inter" pitchFamily="34" charset="-122"/>
                <a:cs typeface="Inter" pitchFamily="34" charset="-120"/>
              </a:rPr>
              <a:t>Deep guest behavior analytics for improved targeting.</a:t>
            </a:r>
            <a:endParaRPr lang="en-US" sz="1750" dirty="0"/>
          </a:p>
          <a:p>
            <a:pPr marL="342900" indent="-342900" algn="l">
              <a:lnSpc>
                <a:spcPts val="2850"/>
              </a:lnSpc>
              <a:buSzPct val="100000"/>
              <a:buChar char="•"/>
            </a:pPr>
            <a:r>
              <a:rPr lang="en-US" sz="1750" dirty="0">
                <a:solidFill>
                  <a:srgbClr val="272525"/>
                </a:solidFill>
                <a:latin typeface="Inter" pitchFamily="34" charset="0"/>
                <a:ea typeface="Inter" pitchFamily="34" charset="-122"/>
                <a:cs typeface="Inter" pitchFamily="34" charset="-120"/>
              </a:rPr>
              <a:t>Revenue optimization tools and forecasting.</a:t>
            </a:r>
            <a:endParaRPr lang="en-US" sz="1750" dirty="0"/>
          </a:p>
          <a:p>
            <a:pPr marL="342900" indent="-342900" algn="l">
              <a:lnSpc>
                <a:spcPts val="2850"/>
              </a:lnSpc>
              <a:buSzPct val="100000"/>
              <a:buChar char="•"/>
            </a:pPr>
            <a:r>
              <a:rPr lang="en-US" sz="1750" dirty="0">
                <a:solidFill>
                  <a:srgbClr val="272525"/>
                </a:solidFill>
                <a:latin typeface="Inter" pitchFamily="34" charset="0"/>
                <a:ea typeface="Inter" pitchFamily="34" charset="-122"/>
                <a:cs typeface="Inter" pitchFamily="34" charset="-120"/>
              </a:rPr>
              <a:t>Customizable performance dashboards for hotel owners.</a:t>
            </a:r>
            <a:endParaRPr lang="en-US" sz="1750" dirty="0"/>
          </a:p>
        </p:txBody>
      </p:sp>
      <mc:AlternateContent xmlns:mc="http://schemas.openxmlformats.org/markup-compatibility/2006">
        <mc:Choice xmlns:p14="http://schemas.microsoft.com/office/powerpoint/2010/main" Requires="p14">
          <p:contentPart p14:bwMode="auto" r:id="rId9">
            <p14:nvContentPartPr>
              <p14:cNvPr id="19" name="Ink 18">
                <a:extLst>
                  <a:ext uri="{FF2B5EF4-FFF2-40B4-BE49-F238E27FC236}">
                    <a16:creationId xmlns:a16="http://schemas.microsoft.com/office/drawing/2014/main" id="{DD65E6F2-C2F7-075B-5776-2AFB217556C4}"/>
                  </a:ext>
                </a:extLst>
              </p14:cNvPr>
              <p14:cNvContentPartPr/>
              <p14:nvPr/>
            </p14:nvContentPartPr>
            <p14:xfrm>
              <a:off x="12953019" y="7795418"/>
              <a:ext cx="1474200" cy="307080"/>
            </p14:xfrm>
          </p:contentPart>
        </mc:Choice>
        <mc:Fallback>
          <p:pic>
            <p:nvPicPr>
              <p:cNvPr id="19" name="Ink 18">
                <a:extLst>
                  <a:ext uri="{FF2B5EF4-FFF2-40B4-BE49-F238E27FC236}">
                    <a16:creationId xmlns:a16="http://schemas.microsoft.com/office/drawing/2014/main" id="{DD65E6F2-C2F7-075B-5776-2AFB217556C4}"/>
                  </a:ext>
                </a:extLst>
              </p:cNvPr>
              <p:cNvPicPr/>
              <p:nvPr/>
            </p:nvPicPr>
            <p:blipFill>
              <a:blip r:embed="rId10"/>
              <a:stretch>
                <a:fillRect/>
              </a:stretch>
            </p:blipFill>
            <p:spPr>
              <a:xfrm>
                <a:off x="12890019" y="7732418"/>
                <a:ext cx="1599840" cy="43272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20" name="Ink 19">
                <a:extLst>
                  <a:ext uri="{FF2B5EF4-FFF2-40B4-BE49-F238E27FC236}">
                    <a16:creationId xmlns:a16="http://schemas.microsoft.com/office/drawing/2014/main" id="{C293EDDE-2538-48D8-E913-E955D53C4E9D}"/>
                  </a:ext>
                </a:extLst>
              </p14:cNvPr>
              <p14:cNvContentPartPr/>
              <p14:nvPr/>
            </p14:nvContentPartPr>
            <p14:xfrm>
              <a:off x="7413236" y="5104684"/>
              <a:ext cx="360" cy="360"/>
            </p14:xfrm>
          </p:contentPart>
        </mc:Choice>
        <mc:Fallback>
          <p:pic>
            <p:nvPicPr>
              <p:cNvPr id="20" name="Ink 19">
                <a:extLst>
                  <a:ext uri="{FF2B5EF4-FFF2-40B4-BE49-F238E27FC236}">
                    <a16:creationId xmlns:a16="http://schemas.microsoft.com/office/drawing/2014/main" id="{C293EDDE-2538-48D8-E913-E955D53C4E9D}"/>
                  </a:ext>
                </a:extLst>
              </p:cNvPr>
              <p:cNvPicPr/>
              <p:nvPr/>
            </p:nvPicPr>
            <p:blipFill>
              <a:blip r:embed="rId12"/>
              <a:stretch>
                <a:fillRect/>
              </a:stretch>
            </p:blipFill>
            <p:spPr>
              <a:xfrm>
                <a:off x="7350596" y="5041684"/>
                <a:ext cx="126000" cy="12600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21" name="Ink 20">
                <a:extLst>
                  <a:ext uri="{FF2B5EF4-FFF2-40B4-BE49-F238E27FC236}">
                    <a16:creationId xmlns:a16="http://schemas.microsoft.com/office/drawing/2014/main" id="{3F98A39A-B28C-24CE-0F91-DE255DE21FF9}"/>
                  </a:ext>
                </a:extLst>
              </p14:cNvPr>
              <p14:cNvContentPartPr/>
              <p14:nvPr/>
            </p14:nvContentPartPr>
            <p14:xfrm>
              <a:off x="12986561" y="8043726"/>
              <a:ext cx="308160" cy="17280"/>
            </p14:xfrm>
          </p:contentPart>
        </mc:Choice>
        <mc:Fallback>
          <p:pic>
            <p:nvPicPr>
              <p:cNvPr id="21" name="Ink 20">
                <a:extLst>
                  <a:ext uri="{FF2B5EF4-FFF2-40B4-BE49-F238E27FC236}">
                    <a16:creationId xmlns:a16="http://schemas.microsoft.com/office/drawing/2014/main" id="{3F98A39A-B28C-24CE-0F91-DE255DE21FF9}"/>
                  </a:ext>
                </a:extLst>
              </p:cNvPr>
              <p:cNvPicPr/>
              <p:nvPr/>
            </p:nvPicPr>
            <p:blipFill>
              <a:blip r:embed="rId14"/>
              <a:stretch>
                <a:fillRect/>
              </a:stretch>
            </p:blipFill>
            <p:spPr>
              <a:xfrm>
                <a:off x="12923561" y="7981086"/>
                <a:ext cx="433800" cy="142920"/>
              </a:xfrm>
              <a:prstGeom prst="rect">
                <a:avLst/>
              </a:prstGeom>
            </p:spPr>
          </p:pic>
        </mc:Fallback>
      </mc:AlternateContent>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683895" y="543520"/>
            <a:ext cx="5130046" cy="641271"/>
          </a:xfrm>
          <a:prstGeom prst="rect">
            <a:avLst/>
          </a:prstGeom>
          <a:noFill/>
          <a:ln/>
        </p:spPr>
        <p:txBody>
          <a:bodyPr wrap="none" lIns="0" tIns="0" rIns="0" bIns="0" rtlCol="0" anchor="t"/>
          <a:lstStyle/>
          <a:p>
            <a:pPr marL="0" indent="0" algn="l">
              <a:lnSpc>
                <a:spcPts val="5000"/>
              </a:lnSpc>
              <a:buNone/>
            </a:pPr>
            <a:r>
              <a:rPr lang="en-US" sz="4000" b="1" dirty="0">
                <a:solidFill>
                  <a:srgbClr val="000000"/>
                </a:solidFill>
                <a:latin typeface="Petrona Bold" pitchFamily="34" charset="0"/>
                <a:ea typeface="Petrona Bold" pitchFamily="34" charset="-122"/>
                <a:cs typeface="Petrona Bold" pitchFamily="34" charset="-120"/>
              </a:rPr>
              <a:t>Platform Overview</a:t>
            </a:r>
            <a:endParaRPr lang="en-US" sz="4000" dirty="0"/>
          </a:p>
        </p:txBody>
      </p:sp>
      <p:sp>
        <p:nvSpPr>
          <p:cNvPr id="3" name="Text 1"/>
          <p:cNvSpPr/>
          <p:nvPr/>
        </p:nvSpPr>
        <p:spPr>
          <a:xfrm>
            <a:off x="683895" y="2500432"/>
            <a:ext cx="3078004" cy="384691"/>
          </a:xfrm>
          <a:prstGeom prst="rect">
            <a:avLst/>
          </a:prstGeom>
          <a:noFill/>
          <a:ln/>
        </p:spPr>
        <p:txBody>
          <a:bodyPr wrap="none" lIns="0" tIns="0" rIns="0" bIns="0" rtlCol="0" anchor="t"/>
          <a:lstStyle/>
          <a:p>
            <a:pPr marL="0" indent="0" algn="l">
              <a:lnSpc>
                <a:spcPts val="3000"/>
              </a:lnSpc>
              <a:buNone/>
            </a:pPr>
            <a:r>
              <a:rPr lang="en-US" sz="2400" b="1" dirty="0">
                <a:solidFill>
                  <a:srgbClr val="000000"/>
                </a:solidFill>
                <a:latin typeface="Petrona Bold" pitchFamily="34" charset="0"/>
                <a:ea typeface="Petrona Bold" pitchFamily="34" charset="-122"/>
                <a:cs typeface="Petrona Bold" pitchFamily="34" charset="-120"/>
              </a:rPr>
              <a:t>What Is InstaStay?</a:t>
            </a:r>
            <a:endParaRPr lang="en-US" sz="2400" dirty="0"/>
          </a:p>
        </p:txBody>
      </p:sp>
      <p:sp>
        <p:nvSpPr>
          <p:cNvPr id="4" name="Text 2"/>
          <p:cNvSpPr/>
          <p:nvPr/>
        </p:nvSpPr>
        <p:spPr>
          <a:xfrm>
            <a:off x="683895" y="3053477"/>
            <a:ext cx="4331970" cy="1745218"/>
          </a:xfrm>
          <a:prstGeom prst="rect">
            <a:avLst/>
          </a:prstGeom>
          <a:noFill/>
          <a:ln/>
        </p:spPr>
        <p:txBody>
          <a:bodyPr wrap="square" lIns="0" tIns="0" rIns="0" bIns="0" rtlCol="0" anchor="t"/>
          <a:lstStyle/>
          <a:p>
            <a:pPr marL="0" indent="0" algn="l">
              <a:lnSpc>
                <a:spcPts val="2250"/>
              </a:lnSpc>
              <a:buNone/>
            </a:pPr>
            <a:r>
              <a:rPr lang="en-US" sz="1500" dirty="0">
                <a:solidFill>
                  <a:srgbClr val="272525"/>
                </a:solidFill>
                <a:latin typeface="Inter" pitchFamily="34" charset="0"/>
                <a:ea typeface="Inter" pitchFamily="34" charset="-122"/>
                <a:cs typeface="Inter" pitchFamily="34" charset="-120"/>
              </a:rPr>
              <a:t>InstaStay is a comprehensive hotel booking platform built with the MERN stack, designed to deliver an intuitive and secure booking experience. The platform connects travellers with accommodations whilst providing hotel owners with powerful management tools.</a:t>
            </a:r>
            <a:endParaRPr lang="en-US" sz="1500" dirty="0"/>
          </a:p>
        </p:txBody>
      </p:sp>
      <p:sp>
        <p:nvSpPr>
          <p:cNvPr id="5" name="Text 3"/>
          <p:cNvSpPr/>
          <p:nvPr/>
        </p:nvSpPr>
        <p:spPr>
          <a:xfrm>
            <a:off x="683895" y="4950143"/>
            <a:ext cx="4331970" cy="290870"/>
          </a:xfrm>
          <a:prstGeom prst="rect">
            <a:avLst/>
          </a:prstGeom>
          <a:noFill/>
          <a:ln/>
        </p:spPr>
        <p:txBody>
          <a:bodyPr wrap="none" lIns="0" tIns="0" rIns="0" bIns="0" rtlCol="0" anchor="t"/>
          <a:lstStyle/>
          <a:p>
            <a:pPr marL="0" indent="0" algn="l">
              <a:lnSpc>
                <a:spcPts val="2250"/>
              </a:lnSpc>
              <a:buNone/>
            </a:pPr>
            <a:r>
              <a:rPr lang="en-US" sz="1500" b="1" dirty="0">
                <a:solidFill>
                  <a:srgbClr val="272525"/>
                </a:solidFill>
                <a:latin typeface="Inter" pitchFamily="34" charset="0"/>
                <a:ea typeface="Inter" pitchFamily="34" charset="-122"/>
                <a:cs typeface="Inter" pitchFamily="34" charset="-120"/>
              </a:rPr>
              <a:t>Key Highlights:</a:t>
            </a:r>
            <a:endParaRPr lang="en-US" sz="1500" dirty="0"/>
          </a:p>
        </p:txBody>
      </p:sp>
      <p:sp>
        <p:nvSpPr>
          <p:cNvPr id="6" name="Text 4"/>
          <p:cNvSpPr/>
          <p:nvPr/>
        </p:nvSpPr>
        <p:spPr>
          <a:xfrm>
            <a:off x="683895" y="5392460"/>
            <a:ext cx="4331970" cy="1164199"/>
          </a:xfrm>
          <a:prstGeom prst="rect">
            <a:avLst/>
          </a:prstGeom>
          <a:noFill/>
          <a:ln/>
        </p:spPr>
        <p:txBody>
          <a:bodyPr wrap="square" lIns="0" tIns="0" rIns="0" bIns="0" rtlCol="0" anchor="t"/>
          <a:lstStyle/>
          <a:p>
            <a:pPr marL="342900" indent="-342900" algn="l">
              <a:lnSpc>
                <a:spcPts val="2250"/>
              </a:lnSpc>
              <a:buSzPct val="100000"/>
              <a:buChar char="•"/>
            </a:pPr>
            <a:r>
              <a:rPr lang="en-US" sz="1500" dirty="0">
                <a:solidFill>
                  <a:srgbClr val="272525"/>
                </a:solidFill>
                <a:latin typeface="Inter" pitchFamily="34" charset="0"/>
                <a:ea typeface="Inter" pitchFamily="34" charset="-122"/>
                <a:cs typeface="Inter" pitchFamily="34" charset="-120"/>
              </a:rPr>
              <a:t>Seamless hotel search and booking</a:t>
            </a:r>
            <a:endParaRPr lang="en-US" sz="1500" dirty="0"/>
          </a:p>
          <a:p>
            <a:pPr marL="342900" indent="-342900" algn="l">
              <a:lnSpc>
                <a:spcPts val="2250"/>
              </a:lnSpc>
              <a:buSzPct val="100000"/>
              <a:buChar char="•"/>
            </a:pPr>
            <a:r>
              <a:rPr lang="en-US" sz="1500" dirty="0">
                <a:solidFill>
                  <a:srgbClr val="272525"/>
                </a:solidFill>
                <a:latin typeface="Inter" pitchFamily="34" charset="0"/>
                <a:ea typeface="Inter" pitchFamily="34" charset="-122"/>
                <a:cs typeface="Inter" pitchFamily="34" charset="-120"/>
              </a:rPr>
              <a:t>Secure payment processing</a:t>
            </a:r>
            <a:endParaRPr lang="en-US" sz="1500" dirty="0"/>
          </a:p>
          <a:p>
            <a:pPr marL="342900" indent="-342900" algn="l">
              <a:lnSpc>
                <a:spcPts val="2250"/>
              </a:lnSpc>
              <a:buSzPct val="100000"/>
              <a:buChar char="•"/>
            </a:pPr>
            <a:r>
              <a:rPr lang="en-US" sz="1500" dirty="0">
                <a:solidFill>
                  <a:srgbClr val="272525"/>
                </a:solidFill>
                <a:latin typeface="Inter" pitchFamily="34" charset="0"/>
                <a:ea typeface="Inter" pitchFamily="34" charset="-122"/>
                <a:cs typeface="Inter" pitchFamily="34" charset="-120"/>
              </a:rPr>
              <a:t>Mobile-responsive design</a:t>
            </a:r>
            <a:endParaRPr lang="en-US" sz="1500" dirty="0"/>
          </a:p>
          <a:p>
            <a:pPr marL="342900" indent="-342900" algn="l">
              <a:lnSpc>
                <a:spcPts val="2250"/>
              </a:lnSpc>
              <a:buSzPct val="100000"/>
              <a:buChar char="•"/>
            </a:pPr>
            <a:r>
              <a:rPr lang="en-US" sz="1500" dirty="0">
                <a:solidFill>
                  <a:srgbClr val="272525"/>
                </a:solidFill>
                <a:latin typeface="Inter" pitchFamily="34" charset="0"/>
                <a:ea typeface="Inter" pitchFamily="34" charset="-122"/>
                <a:cs typeface="Inter" pitchFamily="34" charset="-120"/>
              </a:rPr>
              <a:t>Real-time availability tracking</a:t>
            </a:r>
            <a:endParaRPr lang="en-US" sz="1500" dirty="0"/>
          </a:p>
        </p:txBody>
      </p:sp>
      <p:pic>
        <p:nvPicPr>
          <p:cNvPr id="7" name="Image 0" descr="preencoded.png"/>
          <p:cNvPicPr>
            <a:picLocks noChangeAspect="1"/>
          </p:cNvPicPr>
          <p:nvPr/>
        </p:nvPicPr>
        <p:blipFill>
          <a:blip r:embed="rId3"/>
          <a:stretch>
            <a:fillRect/>
          </a:stretch>
        </p:blipFill>
        <p:spPr>
          <a:xfrm>
            <a:off x="5706428" y="1626632"/>
            <a:ext cx="8041362" cy="5870138"/>
          </a:xfrm>
          <a:prstGeom prst="rect">
            <a:avLst/>
          </a:prstGeom>
        </p:spPr>
      </p:pic>
      <mc:AlternateContent xmlns:mc="http://schemas.openxmlformats.org/markup-compatibility/2006">
        <mc:Choice xmlns:p14="http://schemas.microsoft.com/office/powerpoint/2010/main" xmlns:aink="http://schemas.microsoft.com/office/drawing/2016/ink" Requires="p14 aink">
          <p:contentPart p14:bwMode="auto" r:id="rId4">
            <p14:nvContentPartPr>
              <p14:cNvPr id="23" name="Ink 22">
                <a:extLst>
                  <a:ext uri="{FF2B5EF4-FFF2-40B4-BE49-F238E27FC236}">
                    <a16:creationId xmlns:a16="http://schemas.microsoft.com/office/drawing/2014/main" id="{31D11DD6-1B1A-2A70-116F-9C1BFF497EDD}"/>
                  </a:ext>
                </a:extLst>
              </p14:cNvPr>
              <p14:cNvContentPartPr/>
              <p14:nvPr/>
            </p14:nvContentPartPr>
            <p14:xfrm>
              <a:off x="12753685" y="7786058"/>
              <a:ext cx="1783080" cy="385560"/>
            </p14:xfrm>
          </p:contentPart>
        </mc:Choice>
        <mc:Fallback>
          <p:pic>
            <p:nvPicPr>
              <p:cNvPr id="23" name="Ink 22">
                <a:extLst>
                  <a:ext uri="{FF2B5EF4-FFF2-40B4-BE49-F238E27FC236}">
                    <a16:creationId xmlns:a16="http://schemas.microsoft.com/office/drawing/2014/main" id="{31D11DD6-1B1A-2A70-116F-9C1BFF497EDD}"/>
                  </a:ext>
                </a:extLst>
              </p:cNvPr>
              <p:cNvPicPr/>
              <p:nvPr/>
            </p:nvPicPr>
            <p:blipFill>
              <a:blip r:embed="rId5"/>
              <a:stretch>
                <a:fillRect/>
              </a:stretch>
            </p:blipFill>
            <p:spPr>
              <a:xfrm>
                <a:off x="12690685" y="7408058"/>
                <a:ext cx="1908720" cy="114120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24" name="Ink 23">
                <a:extLst>
                  <a:ext uri="{FF2B5EF4-FFF2-40B4-BE49-F238E27FC236}">
                    <a16:creationId xmlns:a16="http://schemas.microsoft.com/office/drawing/2014/main" id="{B6D7A8CE-A5A5-7A9D-E83C-E7A3B0DD7C3F}"/>
                  </a:ext>
                </a:extLst>
              </p14:cNvPr>
              <p14:cNvContentPartPr/>
              <p14:nvPr/>
            </p14:nvContentPartPr>
            <p14:xfrm>
              <a:off x="12991645" y="7788578"/>
              <a:ext cx="650520" cy="167040"/>
            </p14:xfrm>
          </p:contentPart>
        </mc:Choice>
        <mc:Fallback>
          <p:pic>
            <p:nvPicPr>
              <p:cNvPr id="24" name="Ink 23">
                <a:extLst>
                  <a:ext uri="{FF2B5EF4-FFF2-40B4-BE49-F238E27FC236}">
                    <a16:creationId xmlns:a16="http://schemas.microsoft.com/office/drawing/2014/main" id="{B6D7A8CE-A5A5-7A9D-E83C-E7A3B0DD7C3F}"/>
                  </a:ext>
                </a:extLst>
              </p:cNvPr>
              <p:cNvPicPr/>
              <p:nvPr/>
            </p:nvPicPr>
            <p:blipFill>
              <a:blip r:embed="rId7"/>
              <a:stretch>
                <a:fillRect/>
              </a:stretch>
            </p:blipFill>
            <p:spPr>
              <a:xfrm>
                <a:off x="12928645" y="7725578"/>
                <a:ext cx="776160" cy="29268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26" name="Ink 25">
                <a:extLst>
                  <a:ext uri="{FF2B5EF4-FFF2-40B4-BE49-F238E27FC236}">
                    <a16:creationId xmlns:a16="http://schemas.microsoft.com/office/drawing/2014/main" id="{AEF7B2E3-D5F4-60CC-2A0E-27F26D50EF0F}"/>
                  </a:ext>
                </a:extLst>
              </p14:cNvPr>
              <p14:cNvContentPartPr/>
              <p14:nvPr/>
            </p14:nvContentPartPr>
            <p14:xfrm>
              <a:off x="12988045" y="7842218"/>
              <a:ext cx="360" cy="360"/>
            </p14:xfrm>
          </p:contentPart>
        </mc:Choice>
        <mc:Fallback>
          <p:pic>
            <p:nvPicPr>
              <p:cNvPr id="26" name="Ink 25">
                <a:extLst>
                  <a:ext uri="{FF2B5EF4-FFF2-40B4-BE49-F238E27FC236}">
                    <a16:creationId xmlns:a16="http://schemas.microsoft.com/office/drawing/2014/main" id="{AEF7B2E3-D5F4-60CC-2A0E-27F26D50EF0F}"/>
                  </a:ext>
                </a:extLst>
              </p:cNvPr>
              <p:cNvPicPr/>
              <p:nvPr/>
            </p:nvPicPr>
            <p:blipFill>
              <a:blip r:embed="rId9"/>
              <a:stretch>
                <a:fillRect/>
              </a:stretch>
            </p:blipFill>
            <p:spPr>
              <a:xfrm>
                <a:off x="12925405" y="7779218"/>
                <a:ext cx="126000" cy="12600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27" name="Ink 26">
                <a:extLst>
                  <a:ext uri="{FF2B5EF4-FFF2-40B4-BE49-F238E27FC236}">
                    <a16:creationId xmlns:a16="http://schemas.microsoft.com/office/drawing/2014/main" id="{80D2633D-F339-9457-736F-0BF4A246D3A1}"/>
                  </a:ext>
                </a:extLst>
              </p14:cNvPr>
              <p14:cNvContentPartPr/>
              <p14:nvPr/>
            </p14:nvContentPartPr>
            <p14:xfrm>
              <a:off x="12851605" y="7821698"/>
              <a:ext cx="1618200" cy="272880"/>
            </p14:xfrm>
          </p:contentPart>
        </mc:Choice>
        <mc:Fallback>
          <p:pic>
            <p:nvPicPr>
              <p:cNvPr id="27" name="Ink 26">
                <a:extLst>
                  <a:ext uri="{FF2B5EF4-FFF2-40B4-BE49-F238E27FC236}">
                    <a16:creationId xmlns:a16="http://schemas.microsoft.com/office/drawing/2014/main" id="{80D2633D-F339-9457-736F-0BF4A246D3A1}"/>
                  </a:ext>
                </a:extLst>
              </p:cNvPr>
              <p:cNvPicPr/>
              <p:nvPr/>
            </p:nvPicPr>
            <p:blipFill>
              <a:blip r:embed="rId11"/>
              <a:stretch>
                <a:fillRect/>
              </a:stretch>
            </p:blipFill>
            <p:spPr>
              <a:xfrm>
                <a:off x="12788965" y="7758698"/>
                <a:ext cx="1743840" cy="39852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28" name="Ink 27">
                <a:extLst>
                  <a:ext uri="{FF2B5EF4-FFF2-40B4-BE49-F238E27FC236}">
                    <a16:creationId xmlns:a16="http://schemas.microsoft.com/office/drawing/2014/main" id="{8530F058-0169-E7AE-E0F9-437B624AB4BE}"/>
                  </a:ext>
                </a:extLst>
              </p14:cNvPr>
              <p14:cNvContentPartPr/>
              <p14:nvPr/>
            </p14:nvContentPartPr>
            <p14:xfrm>
              <a:off x="12939050" y="7641793"/>
              <a:ext cx="1447920" cy="195840"/>
            </p14:xfrm>
          </p:contentPart>
        </mc:Choice>
        <mc:Fallback>
          <p:pic>
            <p:nvPicPr>
              <p:cNvPr id="28" name="Ink 27">
                <a:extLst>
                  <a:ext uri="{FF2B5EF4-FFF2-40B4-BE49-F238E27FC236}">
                    <a16:creationId xmlns:a16="http://schemas.microsoft.com/office/drawing/2014/main" id="{8530F058-0169-E7AE-E0F9-437B624AB4BE}"/>
                  </a:ext>
                </a:extLst>
              </p:cNvPr>
              <p:cNvPicPr/>
              <p:nvPr/>
            </p:nvPicPr>
            <p:blipFill>
              <a:blip r:embed="rId13"/>
              <a:stretch>
                <a:fillRect/>
              </a:stretch>
            </p:blipFill>
            <p:spPr>
              <a:xfrm>
                <a:off x="12876410" y="7578793"/>
                <a:ext cx="1573560" cy="321480"/>
              </a:xfrm>
              <a:prstGeom prst="rect">
                <a:avLst/>
              </a:prstGeom>
            </p:spPr>
          </p:pic>
        </mc:Fallback>
      </mc:AlternateContent>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1692116"/>
            <a:ext cx="5954197" cy="744260"/>
          </a:xfrm>
          <a:prstGeom prst="rect">
            <a:avLst/>
          </a:prstGeom>
          <a:noFill/>
          <a:ln/>
        </p:spPr>
        <p:txBody>
          <a:bodyPr wrap="none" lIns="0" tIns="0" rIns="0" bIns="0" rtlCol="0" anchor="t"/>
          <a:lstStyle/>
          <a:p>
            <a:pPr marL="0" indent="0" algn="l">
              <a:lnSpc>
                <a:spcPts val="5850"/>
              </a:lnSpc>
              <a:buNone/>
            </a:pPr>
            <a:r>
              <a:rPr lang="en-US" sz="4650" b="1" dirty="0">
                <a:solidFill>
                  <a:srgbClr val="000000"/>
                </a:solidFill>
                <a:latin typeface="Petrona Bold" pitchFamily="34" charset="0"/>
                <a:ea typeface="Petrona Bold" pitchFamily="34" charset="-122"/>
                <a:cs typeface="Petrona Bold" pitchFamily="34" charset="-120"/>
              </a:rPr>
              <a:t>Core User Features</a:t>
            </a:r>
            <a:endParaRPr lang="en-US" sz="4650" dirty="0"/>
          </a:p>
        </p:txBody>
      </p:sp>
      <p:pic>
        <p:nvPicPr>
          <p:cNvPr id="3"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93790" y="2890004"/>
            <a:ext cx="566976" cy="566976"/>
          </a:xfrm>
          <a:prstGeom prst="rect">
            <a:avLst/>
          </a:prstGeom>
        </p:spPr>
      </p:pic>
      <p:sp>
        <p:nvSpPr>
          <p:cNvPr id="4" name="Text 1"/>
          <p:cNvSpPr/>
          <p:nvPr/>
        </p:nvSpPr>
        <p:spPr>
          <a:xfrm>
            <a:off x="1644253" y="2890004"/>
            <a:ext cx="2977039" cy="372070"/>
          </a:xfrm>
          <a:prstGeom prst="rect">
            <a:avLst/>
          </a:prstGeom>
          <a:noFill/>
          <a:ln/>
        </p:spPr>
        <p:txBody>
          <a:bodyPr wrap="none" lIns="0" tIns="0" rIns="0" bIns="0" rtlCol="0" anchor="t"/>
          <a:lstStyle/>
          <a:p>
            <a:pPr marL="0" indent="0" algn="l">
              <a:lnSpc>
                <a:spcPts val="2900"/>
              </a:lnSpc>
              <a:buNone/>
            </a:pPr>
            <a:r>
              <a:rPr lang="en-US" sz="2300" b="1" dirty="0">
                <a:solidFill>
                  <a:srgbClr val="272525"/>
                </a:solidFill>
                <a:latin typeface="Petrona Bold" pitchFamily="34" charset="0"/>
                <a:ea typeface="Petrona Bold" pitchFamily="34" charset="-122"/>
                <a:cs typeface="Petrona Bold" pitchFamily="34" charset="-120"/>
              </a:rPr>
              <a:t>Intelligent Search</a:t>
            </a:r>
            <a:endParaRPr lang="en-US" sz="2300" dirty="0"/>
          </a:p>
        </p:txBody>
      </p:sp>
      <p:sp>
        <p:nvSpPr>
          <p:cNvPr id="5" name="Text 2"/>
          <p:cNvSpPr/>
          <p:nvPr/>
        </p:nvSpPr>
        <p:spPr>
          <a:xfrm>
            <a:off x="1644253" y="3398163"/>
            <a:ext cx="5529143" cy="1088708"/>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Browse hotels by city, destination, or specific dates. Filter results by price range, amenities, and guest ratings to find the perfect accommodation.</a:t>
            </a:r>
            <a:endParaRPr lang="en-US" sz="1750" dirty="0"/>
          </a:p>
        </p:txBody>
      </p:sp>
      <p:pic>
        <p:nvPicPr>
          <p:cNvPr id="6" name="Image 1"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456884" y="2890004"/>
            <a:ext cx="566976" cy="566976"/>
          </a:xfrm>
          <a:prstGeom prst="rect">
            <a:avLst/>
          </a:prstGeom>
        </p:spPr>
      </p:pic>
      <p:sp>
        <p:nvSpPr>
          <p:cNvPr id="7" name="Text 3"/>
          <p:cNvSpPr/>
          <p:nvPr/>
        </p:nvSpPr>
        <p:spPr>
          <a:xfrm>
            <a:off x="8307348" y="2890004"/>
            <a:ext cx="2977039" cy="372070"/>
          </a:xfrm>
          <a:prstGeom prst="rect">
            <a:avLst/>
          </a:prstGeom>
          <a:noFill/>
          <a:ln/>
        </p:spPr>
        <p:txBody>
          <a:bodyPr wrap="none" lIns="0" tIns="0" rIns="0" bIns="0" rtlCol="0" anchor="t"/>
          <a:lstStyle/>
          <a:p>
            <a:pPr marL="0" indent="0" algn="l">
              <a:lnSpc>
                <a:spcPts val="2900"/>
              </a:lnSpc>
              <a:buNone/>
            </a:pPr>
            <a:r>
              <a:rPr lang="en-US" sz="2300" b="1" dirty="0">
                <a:solidFill>
                  <a:srgbClr val="272525"/>
                </a:solidFill>
                <a:latin typeface="Petrona Bold" pitchFamily="34" charset="0"/>
                <a:ea typeface="Petrona Bold" pitchFamily="34" charset="-122"/>
                <a:cs typeface="Petrona Bold" pitchFamily="34" charset="-120"/>
              </a:rPr>
              <a:t>Detailed Listings</a:t>
            </a:r>
            <a:endParaRPr lang="en-US" sz="2300" dirty="0"/>
          </a:p>
        </p:txBody>
      </p:sp>
      <p:sp>
        <p:nvSpPr>
          <p:cNvPr id="8" name="Text 4"/>
          <p:cNvSpPr/>
          <p:nvPr/>
        </p:nvSpPr>
        <p:spPr>
          <a:xfrm>
            <a:off x="8307348" y="3398163"/>
            <a:ext cx="5529263" cy="1088708"/>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Explore comprehensive hotel pages featuring high-quality images, complete amenity lists, room types, pricing details, and authentic guest reviews.</a:t>
            </a:r>
            <a:endParaRPr lang="en-US" sz="1750" dirty="0"/>
          </a:p>
        </p:txBody>
      </p:sp>
      <p:pic>
        <p:nvPicPr>
          <p:cNvPr id="9" name="Image 2"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93790" y="4940498"/>
            <a:ext cx="566976" cy="566976"/>
          </a:xfrm>
          <a:prstGeom prst="rect">
            <a:avLst/>
          </a:prstGeom>
        </p:spPr>
      </p:pic>
      <p:sp>
        <p:nvSpPr>
          <p:cNvPr id="10" name="Text 5"/>
          <p:cNvSpPr/>
          <p:nvPr/>
        </p:nvSpPr>
        <p:spPr>
          <a:xfrm>
            <a:off x="1644253" y="4940498"/>
            <a:ext cx="2977039" cy="372070"/>
          </a:xfrm>
          <a:prstGeom prst="rect">
            <a:avLst/>
          </a:prstGeom>
          <a:noFill/>
          <a:ln/>
        </p:spPr>
        <p:txBody>
          <a:bodyPr wrap="none" lIns="0" tIns="0" rIns="0" bIns="0" rtlCol="0" anchor="t"/>
          <a:lstStyle/>
          <a:p>
            <a:pPr marL="0" indent="0" algn="l">
              <a:lnSpc>
                <a:spcPts val="2900"/>
              </a:lnSpc>
              <a:buNone/>
            </a:pPr>
            <a:r>
              <a:rPr lang="en-US" sz="2300" b="1" dirty="0">
                <a:solidFill>
                  <a:srgbClr val="272525"/>
                </a:solidFill>
                <a:latin typeface="Petrona Bold" pitchFamily="34" charset="0"/>
                <a:ea typeface="Petrona Bold" pitchFamily="34" charset="-122"/>
                <a:cs typeface="Petrona Bold" pitchFamily="34" charset="-120"/>
              </a:rPr>
              <a:t>Secure Booking</a:t>
            </a:r>
            <a:endParaRPr lang="en-US" sz="2300" dirty="0"/>
          </a:p>
        </p:txBody>
      </p:sp>
      <p:sp>
        <p:nvSpPr>
          <p:cNvPr id="11" name="Text 6"/>
          <p:cNvSpPr/>
          <p:nvPr/>
        </p:nvSpPr>
        <p:spPr>
          <a:xfrm>
            <a:off x="1644253" y="5448657"/>
            <a:ext cx="5529143" cy="1088708"/>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Reserve rooms instantly and complete secure payments through integrated Stripe processing. Receive instant confirmation and booking details.</a:t>
            </a:r>
            <a:endParaRPr lang="en-US" sz="1750" dirty="0"/>
          </a:p>
        </p:txBody>
      </p:sp>
      <p:pic>
        <p:nvPicPr>
          <p:cNvPr id="12" name="Image 3" descr="preencoded.png"/>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456884" y="4940498"/>
            <a:ext cx="566976" cy="566976"/>
          </a:xfrm>
          <a:prstGeom prst="rect">
            <a:avLst/>
          </a:prstGeom>
        </p:spPr>
      </p:pic>
      <p:sp>
        <p:nvSpPr>
          <p:cNvPr id="13" name="Text 7"/>
          <p:cNvSpPr/>
          <p:nvPr/>
        </p:nvSpPr>
        <p:spPr>
          <a:xfrm>
            <a:off x="8307348" y="4940498"/>
            <a:ext cx="2977039" cy="372070"/>
          </a:xfrm>
          <a:prstGeom prst="rect">
            <a:avLst/>
          </a:prstGeom>
          <a:noFill/>
          <a:ln/>
        </p:spPr>
        <p:txBody>
          <a:bodyPr wrap="none" lIns="0" tIns="0" rIns="0" bIns="0" rtlCol="0" anchor="t"/>
          <a:lstStyle/>
          <a:p>
            <a:pPr marL="0" indent="0" algn="l">
              <a:lnSpc>
                <a:spcPts val="2900"/>
              </a:lnSpc>
              <a:buNone/>
            </a:pPr>
            <a:r>
              <a:rPr lang="en-US" sz="2300" b="1" dirty="0">
                <a:solidFill>
                  <a:srgbClr val="272525"/>
                </a:solidFill>
                <a:latin typeface="Petrona Bold" pitchFamily="34" charset="0"/>
                <a:ea typeface="Petrona Bold" pitchFamily="34" charset="-122"/>
                <a:cs typeface="Petrona Bold" pitchFamily="34" charset="-120"/>
              </a:rPr>
              <a:t>Booking Management</a:t>
            </a:r>
            <a:endParaRPr lang="en-US" sz="2300" dirty="0"/>
          </a:p>
        </p:txBody>
      </p:sp>
      <p:sp>
        <p:nvSpPr>
          <p:cNvPr id="14" name="Text 8"/>
          <p:cNvSpPr/>
          <p:nvPr/>
        </p:nvSpPr>
        <p:spPr>
          <a:xfrm>
            <a:off x="8307348" y="5448657"/>
            <a:ext cx="5529263" cy="1088708"/>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Access your booking history, view upcoming reservations, and manage modifications or cancellations directly from your dashboard.</a:t>
            </a:r>
            <a:endParaRPr lang="en-US" sz="1750" dirty="0"/>
          </a:p>
        </p:txBody>
      </p:sp>
      <mc:AlternateContent xmlns:mc="http://schemas.openxmlformats.org/markup-compatibility/2006">
        <mc:Choice xmlns:p14="http://schemas.microsoft.com/office/powerpoint/2010/main" Requires="p14">
          <p:contentPart p14:bwMode="auto" r:id="rId11">
            <p14:nvContentPartPr>
              <p14:cNvPr id="15" name="Ink 14">
                <a:extLst>
                  <a:ext uri="{FF2B5EF4-FFF2-40B4-BE49-F238E27FC236}">
                    <a16:creationId xmlns:a16="http://schemas.microsoft.com/office/drawing/2014/main" id="{D0153689-70C5-6893-21F0-802369C2D7C2}"/>
                  </a:ext>
                </a:extLst>
              </p14:cNvPr>
              <p14:cNvContentPartPr/>
              <p14:nvPr/>
            </p14:nvContentPartPr>
            <p14:xfrm>
              <a:off x="12909459" y="7786418"/>
              <a:ext cx="1612080" cy="336240"/>
            </p14:xfrm>
          </p:contentPart>
        </mc:Choice>
        <mc:Fallback>
          <p:pic>
            <p:nvPicPr>
              <p:cNvPr id="15" name="Ink 14">
                <a:extLst>
                  <a:ext uri="{FF2B5EF4-FFF2-40B4-BE49-F238E27FC236}">
                    <a16:creationId xmlns:a16="http://schemas.microsoft.com/office/drawing/2014/main" id="{D0153689-70C5-6893-21F0-802369C2D7C2}"/>
                  </a:ext>
                </a:extLst>
              </p:cNvPr>
              <p:cNvPicPr/>
              <p:nvPr/>
            </p:nvPicPr>
            <p:blipFill>
              <a:blip r:embed="rId12"/>
              <a:stretch>
                <a:fillRect/>
              </a:stretch>
            </p:blipFill>
            <p:spPr>
              <a:xfrm>
                <a:off x="12846459" y="7723778"/>
                <a:ext cx="1737720" cy="46188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16" name="Ink 15">
                <a:extLst>
                  <a:ext uri="{FF2B5EF4-FFF2-40B4-BE49-F238E27FC236}">
                    <a16:creationId xmlns:a16="http://schemas.microsoft.com/office/drawing/2014/main" id="{67680BEC-82B0-8A98-230C-464B4E145E48}"/>
                  </a:ext>
                </a:extLst>
              </p14:cNvPr>
              <p14:cNvContentPartPr/>
              <p14:nvPr/>
            </p14:nvContentPartPr>
            <p14:xfrm>
              <a:off x="12992979" y="8067578"/>
              <a:ext cx="295560" cy="23040"/>
            </p14:xfrm>
          </p:contentPart>
        </mc:Choice>
        <mc:Fallback>
          <p:pic>
            <p:nvPicPr>
              <p:cNvPr id="16" name="Ink 15">
                <a:extLst>
                  <a:ext uri="{FF2B5EF4-FFF2-40B4-BE49-F238E27FC236}">
                    <a16:creationId xmlns:a16="http://schemas.microsoft.com/office/drawing/2014/main" id="{67680BEC-82B0-8A98-230C-464B4E145E48}"/>
                  </a:ext>
                </a:extLst>
              </p:cNvPr>
              <p:cNvPicPr/>
              <p:nvPr/>
            </p:nvPicPr>
            <p:blipFill>
              <a:blip r:embed="rId14"/>
              <a:stretch>
                <a:fillRect/>
              </a:stretch>
            </p:blipFill>
            <p:spPr>
              <a:xfrm>
                <a:off x="12930339" y="8004578"/>
                <a:ext cx="421200" cy="148680"/>
              </a:xfrm>
              <a:prstGeom prst="rect">
                <a:avLst/>
              </a:prstGeom>
            </p:spPr>
          </p:pic>
        </mc:Fallback>
      </mc:AlternateContent>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630686"/>
          </a:xfrm>
          <a:prstGeom prst="rect">
            <a:avLst/>
          </a:prstGeom>
        </p:spPr>
      </p:pic>
      <p:sp>
        <p:nvSpPr>
          <p:cNvPr id="3" name="Text 0"/>
          <p:cNvSpPr/>
          <p:nvPr/>
        </p:nvSpPr>
        <p:spPr>
          <a:xfrm>
            <a:off x="736521" y="3264456"/>
            <a:ext cx="6827282" cy="690563"/>
          </a:xfrm>
          <a:prstGeom prst="rect">
            <a:avLst/>
          </a:prstGeom>
          <a:noFill/>
          <a:ln/>
        </p:spPr>
        <p:txBody>
          <a:bodyPr wrap="none" lIns="0" tIns="0" rIns="0" bIns="0" rtlCol="0" anchor="t"/>
          <a:lstStyle/>
          <a:p>
            <a:pPr marL="0" indent="0" algn="l">
              <a:lnSpc>
                <a:spcPts val="5400"/>
              </a:lnSpc>
              <a:buNone/>
            </a:pPr>
            <a:r>
              <a:rPr lang="en-US" sz="4350" b="1" dirty="0">
                <a:solidFill>
                  <a:srgbClr val="000000"/>
                </a:solidFill>
                <a:latin typeface="Petrona Bold" pitchFamily="34" charset="0"/>
                <a:ea typeface="Petrona Bold" pitchFamily="34" charset="-122"/>
                <a:cs typeface="Petrona Bold" pitchFamily="34" charset="-120"/>
              </a:rPr>
              <a:t>Administrator Capabilities</a:t>
            </a:r>
            <a:endParaRPr lang="en-US" sz="4350" dirty="0"/>
          </a:p>
        </p:txBody>
      </p:sp>
      <p:sp>
        <p:nvSpPr>
          <p:cNvPr id="4" name="Shape 1"/>
          <p:cNvSpPr/>
          <p:nvPr/>
        </p:nvSpPr>
        <p:spPr>
          <a:xfrm>
            <a:off x="736521" y="4247912"/>
            <a:ext cx="4255532" cy="3347799"/>
          </a:xfrm>
          <a:prstGeom prst="roundRect">
            <a:avLst>
              <a:gd name="adj" fmla="val 2640"/>
            </a:avLst>
          </a:prstGeom>
          <a:solidFill>
            <a:srgbClr val="CCEEFF"/>
          </a:solidFill>
          <a:ln w="7620">
            <a:solidFill>
              <a:srgbClr val="B2D4E5"/>
            </a:solidFill>
            <a:prstDash val="solid"/>
          </a:ln>
        </p:spPr>
        <p:txBody>
          <a:bodyPr/>
          <a:lstStyle/>
          <a:p>
            <a:endParaRPr lang="en-US"/>
          </a:p>
        </p:txBody>
      </p:sp>
      <p:sp>
        <p:nvSpPr>
          <p:cNvPr id="5" name="Shape 2"/>
          <p:cNvSpPr/>
          <p:nvPr/>
        </p:nvSpPr>
        <p:spPr>
          <a:xfrm>
            <a:off x="954524" y="4465915"/>
            <a:ext cx="631269" cy="631269"/>
          </a:xfrm>
          <a:prstGeom prst="roundRect">
            <a:avLst>
              <a:gd name="adj" fmla="val 14483660"/>
            </a:avLst>
          </a:prstGeom>
          <a:solidFill>
            <a:srgbClr val="007EBD"/>
          </a:solidFill>
          <a:ln/>
        </p:spPr>
        <p:txBody>
          <a:bodyPr/>
          <a:lstStyle/>
          <a:p>
            <a:endParaRPr lang="en-US"/>
          </a:p>
        </p:txBody>
      </p:sp>
      <p:pic>
        <p:nvPicPr>
          <p:cNvPr id="6" name="Image 1"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28117" y="4639508"/>
            <a:ext cx="284083" cy="284083"/>
          </a:xfrm>
          <a:prstGeom prst="rect">
            <a:avLst/>
          </a:prstGeom>
        </p:spPr>
      </p:pic>
      <p:sp>
        <p:nvSpPr>
          <p:cNvPr id="7" name="Text 3"/>
          <p:cNvSpPr/>
          <p:nvPr/>
        </p:nvSpPr>
        <p:spPr>
          <a:xfrm>
            <a:off x="954524" y="5292447"/>
            <a:ext cx="2762250" cy="345281"/>
          </a:xfrm>
          <a:prstGeom prst="rect">
            <a:avLst/>
          </a:prstGeom>
          <a:noFill/>
          <a:ln/>
        </p:spPr>
        <p:txBody>
          <a:bodyPr wrap="none" lIns="0" tIns="0" rIns="0" bIns="0" rtlCol="0" anchor="t"/>
          <a:lstStyle/>
          <a:p>
            <a:pPr marL="0" indent="0" algn="l">
              <a:lnSpc>
                <a:spcPts val="2700"/>
              </a:lnSpc>
              <a:buNone/>
            </a:pPr>
            <a:r>
              <a:rPr lang="en-US" sz="2150" b="1" dirty="0">
                <a:solidFill>
                  <a:srgbClr val="272525"/>
                </a:solidFill>
                <a:latin typeface="Petrona Bold" pitchFamily="34" charset="0"/>
                <a:ea typeface="Petrona Bold" pitchFamily="34" charset="-122"/>
                <a:cs typeface="Petrona Bold" pitchFamily="34" charset="-120"/>
              </a:rPr>
              <a:t>Hotel Management</a:t>
            </a:r>
            <a:endParaRPr lang="en-US" sz="2150" dirty="0"/>
          </a:p>
        </p:txBody>
      </p:sp>
      <p:sp>
        <p:nvSpPr>
          <p:cNvPr id="8" name="Text 4"/>
          <p:cNvSpPr/>
          <p:nvPr/>
        </p:nvSpPr>
        <p:spPr>
          <a:xfrm>
            <a:off x="954524" y="5754886"/>
            <a:ext cx="3819525" cy="1622822"/>
          </a:xfrm>
          <a:prstGeom prst="rect">
            <a:avLst/>
          </a:prstGeom>
          <a:noFill/>
          <a:ln/>
        </p:spPr>
        <p:txBody>
          <a:bodyPr wrap="square" lIns="0" tIns="0" rIns="0" bIns="0" rtlCol="0" anchor="t"/>
          <a:lstStyle/>
          <a:p>
            <a:pPr marL="0" indent="0" algn="l">
              <a:lnSpc>
                <a:spcPts val="2550"/>
              </a:lnSpc>
              <a:buNone/>
            </a:pPr>
            <a:r>
              <a:rPr lang="en-US" sz="1650" dirty="0">
                <a:solidFill>
                  <a:srgbClr val="272525"/>
                </a:solidFill>
                <a:latin typeface="Inter" pitchFamily="34" charset="0"/>
                <a:ea typeface="Inter" pitchFamily="34" charset="-122"/>
                <a:cs typeface="Inter" pitchFamily="34" charset="-120"/>
              </a:rPr>
              <a:t>Add new properties, update existing listings, modify room details, and remove hotels as needed. Full control over property information and availability.</a:t>
            </a:r>
            <a:endParaRPr lang="en-US" sz="1650" dirty="0"/>
          </a:p>
        </p:txBody>
      </p:sp>
      <p:sp>
        <p:nvSpPr>
          <p:cNvPr id="9" name="Shape 5"/>
          <p:cNvSpPr/>
          <p:nvPr/>
        </p:nvSpPr>
        <p:spPr>
          <a:xfrm>
            <a:off x="5187315" y="4247912"/>
            <a:ext cx="4255651" cy="3347799"/>
          </a:xfrm>
          <a:prstGeom prst="roundRect">
            <a:avLst>
              <a:gd name="adj" fmla="val 2640"/>
            </a:avLst>
          </a:prstGeom>
          <a:solidFill>
            <a:srgbClr val="CCEEFF"/>
          </a:solidFill>
          <a:ln w="7620">
            <a:solidFill>
              <a:srgbClr val="B2D4E5"/>
            </a:solidFill>
            <a:prstDash val="solid"/>
          </a:ln>
        </p:spPr>
        <p:txBody>
          <a:bodyPr/>
          <a:lstStyle/>
          <a:p>
            <a:endParaRPr lang="en-US"/>
          </a:p>
        </p:txBody>
      </p:sp>
      <p:sp>
        <p:nvSpPr>
          <p:cNvPr id="10" name="Shape 6"/>
          <p:cNvSpPr/>
          <p:nvPr/>
        </p:nvSpPr>
        <p:spPr>
          <a:xfrm>
            <a:off x="5405318" y="4465915"/>
            <a:ext cx="631269" cy="631269"/>
          </a:xfrm>
          <a:prstGeom prst="roundRect">
            <a:avLst>
              <a:gd name="adj" fmla="val 14483660"/>
            </a:avLst>
          </a:prstGeom>
          <a:solidFill>
            <a:srgbClr val="007EBD"/>
          </a:solidFill>
          <a:ln/>
        </p:spPr>
        <p:txBody>
          <a:bodyPr/>
          <a:lstStyle/>
          <a:p>
            <a:endParaRPr lang="en-US"/>
          </a:p>
        </p:txBody>
      </p:sp>
      <p:pic>
        <p:nvPicPr>
          <p:cNvPr id="11" name="Image 2" descr="preencoded.png"/>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578912" y="4639508"/>
            <a:ext cx="284083" cy="284083"/>
          </a:xfrm>
          <a:prstGeom prst="rect">
            <a:avLst/>
          </a:prstGeom>
        </p:spPr>
      </p:pic>
      <p:sp>
        <p:nvSpPr>
          <p:cNvPr id="12" name="Text 7"/>
          <p:cNvSpPr/>
          <p:nvPr/>
        </p:nvSpPr>
        <p:spPr>
          <a:xfrm>
            <a:off x="5405318" y="5292447"/>
            <a:ext cx="2762250" cy="345281"/>
          </a:xfrm>
          <a:prstGeom prst="rect">
            <a:avLst/>
          </a:prstGeom>
          <a:noFill/>
          <a:ln/>
        </p:spPr>
        <p:txBody>
          <a:bodyPr wrap="none" lIns="0" tIns="0" rIns="0" bIns="0" rtlCol="0" anchor="t"/>
          <a:lstStyle/>
          <a:p>
            <a:pPr marL="0" indent="0" algn="l">
              <a:lnSpc>
                <a:spcPts val="2700"/>
              </a:lnSpc>
              <a:buNone/>
            </a:pPr>
            <a:r>
              <a:rPr lang="en-US" sz="2150" b="1" dirty="0">
                <a:solidFill>
                  <a:srgbClr val="272525"/>
                </a:solidFill>
                <a:latin typeface="Petrona Bold" pitchFamily="34" charset="0"/>
                <a:ea typeface="Petrona Bold" pitchFamily="34" charset="-122"/>
                <a:cs typeface="Petrona Bold" pitchFamily="34" charset="-120"/>
              </a:rPr>
              <a:t>Availability Control</a:t>
            </a:r>
            <a:endParaRPr lang="en-US" sz="2150" dirty="0"/>
          </a:p>
        </p:txBody>
      </p:sp>
      <p:sp>
        <p:nvSpPr>
          <p:cNvPr id="13" name="Text 8"/>
          <p:cNvSpPr/>
          <p:nvPr/>
        </p:nvSpPr>
        <p:spPr>
          <a:xfrm>
            <a:off x="5405318" y="5754886"/>
            <a:ext cx="3819644" cy="1622822"/>
          </a:xfrm>
          <a:prstGeom prst="rect">
            <a:avLst/>
          </a:prstGeom>
          <a:noFill/>
          <a:ln/>
        </p:spPr>
        <p:txBody>
          <a:bodyPr wrap="square" lIns="0" tIns="0" rIns="0" bIns="0" rtlCol="0" anchor="t"/>
          <a:lstStyle/>
          <a:p>
            <a:pPr marL="0" indent="0" algn="l">
              <a:lnSpc>
                <a:spcPts val="2550"/>
              </a:lnSpc>
              <a:buNone/>
            </a:pPr>
            <a:r>
              <a:rPr lang="en-US" sz="1650" dirty="0">
                <a:solidFill>
                  <a:srgbClr val="272525"/>
                </a:solidFill>
                <a:latin typeface="Inter" pitchFamily="34" charset="0"/>
                <a:ea typeface="Inter" pitchFamily="34" charset="-122"/>
                <a:cs typeface="Inter" pitchFamily="34" charset="-120"/>
              </a:rPr>
              <a:t>View real-time booking calendars, block dates for maintenance, and adjust room availability to reflect current inventory and seasonal changes.</a:t>
            </a:r>
            <a:endParaRPr lang="en-US" sz="1650" dirty="0"/>
          </a:p>
        </p:txBody>
      </p:sp>
      <p:sp>
        <p:nvSpPr>
          <p:cNvPr id="14" name="Shape 9"/>
          <p:cNvSpPr/>
          <p:nvPr/>
        </p:nvSpPr>
        <p:spPr>
          <a:xfrm>
            <a:off x="9638228" y="4247912"/>
            <a:ext cx="4255532" cy="3347799"/>
          </a:xfrm>
          <a:prstGeom prst="roundRect">
            <a:avLst>
              <a:gd name="adj" fmla="val 2640"/>
            </a:avLst>
          </a:prstGeom>
          <a:solidFill>
            <a:srgbClr val="CCEEFF"/>
          </a:solidFill>
          <a:ln w="7620">
            <a:solidFill>
              <a:srgbClr val="B2D4E5"/>
            </a:solidFill>
            <a:prstDash val="solid"/>
          </a:ln>
        </p:spPr>
        <p:txBody>
          <a:bodyPr/>
          <a:lstStyle/>
          <a:p>
            <a:endParaRPr lang="en-US"/>
          </a:p>
        </p:txBody>
      </p:sp>
      <p:sp>
        <p:nvSpPr>
          <p:cNvPr id="15" name="Shape 10"/>
          <p:cNvSpPr/>
          <p:nvPr/>
        </p:nvSpPr>
        <p:spPr>
          <a:xfrm>
            <a:off x="9856232" y="4465915"/>
            <a:ext cx="631269" cy="631269"/>
          </a:xfrm>
          <a:prstGeom prst="roundRect">
            <a:avLst>
              <a:gd name="adj" fmla="val 14483660"/>
            </a:avLst>
          </a:prstGeom>
          <a:solidFill>
            <a:srgbClr val="007EBD"/>
          </a:solidFill>
          <a:ln/>
        </p:spPr>
        <p:txBody>
          <a:bodyPr/>
          <a:lstStyle/>
          <a:p>
            <a:endParaRPr lang="en-US"/>
          </a:p>
        </p:txBody>
      </p:sp>
      <p:pic>
        <p:nvPicPr>
          <p:cNvPr id="16" name="Image 3" descr="preencoded.png"/>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029825" y="4639508"/>
            <a:ext cx="284083" cy="284083"/>
          </a:xfrm>
          <a:prstGeom prst="rect">
            <a:avLst/>
          </a:prstGeom>
        </p:spPr>
      </p:pic>
      <p:sp>
        <p:nvSpPr>
          <p:cNvPr id="17" name="Text 11"/>
          <p:cNvSpPr/>
          <p:nvPr/>
        </p:nvSpPr>
        <p:spPr>
          <a:xfrm>
            <a:off x="9856232" y="5292447"/>
            <a:ext cx="2762250" cy="345281"/>
          </a:xfrm>
          <a:prstGeom prst="rect">
            <a:avLst/>
          </a:prstGeom>
          <a:noFill/>
          <a:ln/>
        </p:spPr>
        <p:txBody>
          <a:bodyPr wrap="none" lIns="0" tIns="0" rIns="0" bIns="0" rtlCol="0" anchor="t"/>
          <a:lstStyle/>
          <a:p>
            <a:pPr marL="0" indent="0" algn="l">
              <a:lnSpc>
                <a:spcPts val="2700"/>
              </a:lnSpc>
              <a:buNone/>
            </a:pPr>
            <a:r>
              <a:rPr lang="en-US" sz="2150" b="1" dirty="0">
                <a:solidFill>
                  <a:srgbClr val="272525"/>
                </a:solidFill>
                <a:latin typeface="Petrona Bold" pitchFamily="34" charset="0"/>
                <a:ea typeface="Petrona Bold" pitchFamily="34" charset="-122"/>
                <a:cs typeface="Petrona Bold" pitchFamily="34" charset="-120"/>
              </a:rPr>
              <a:t>Booking Oversight</a:t>
            </a:r>
            <a:endParaRPr lang="en-US" sz="2150" dirty="0"/>
          </a:p>
        </p:txBody>
      </p:sp>
      <p:sp>
        <p:nvSpPr>
          <p:cNvPr id="18" name="Text 12"/>
          <p:cNvSpPr/>
          <p:nvPr/>
        </p:nvSpPr>
        <p:spPr>
          <a:xfrm>
            <a:off x="9856232" y="5754886"/>
            <a:ext cx="3819525" cy="1622822"/>
          </a:xfrm>
          <a:prstGeom prst="rect">
            <a:avLst/>
          </a:prstGeom>
          <a:noFill/>
          <a:ln/>
        </p:spPr>
        <p:txBody>
          <a:bodyPr wrap="square" lIns="0" tIns="0" rIns="0" bIns="0" rtlCol="0" anchor="t"/>
          <a:lstStyle/>
          <a:p>
            <a:pPr marL="0" indent="0" algn="l">
              <a:lnSpc>
                <a:spcPts val="2550"/>
              </a:lnSpc>
              <a:buNone/>
            </a:pPr>
            <a:r>
              <a:rPr lang="en-US" sz="1650" dirty="0">
                <a:solidFill>
                  <a:srgbClr val="272525"/>
                </a:solidFill>
                <a:latin typeface="Inter" pitchFamily="34" charset="0"/>
                <a:ea typeface="Inter" pitchFamily="34" charset="-122"/>
                <a:cs typeface="Inter" pitchFamily="34" charset="-120"/>
              </a:rPr>
              <a:t>Monitor all reservations, track guest information, process cancellations, and manage special requests. Complete visibility into booking activity.</a:t>
            </a:r>
            <a:endParaRPr lang="en-US" sz="1650" dirty="0"/>
          </a:p>
        </p:txBody>
      </p:sp>
      <mc:AlternateContent xmlns:mc="http://schemas.openxmlformats.org/markup-compatibility/2006">
        <mc:Choice xmlns:p14="http://schemas.microsoft.com/office/powerpoint/2010/main" Requires="p14">
          <p:contentPart p14:bwMode="auto" r:id="rId10">
            <p14:nvContentPartPr>
              <p14:cNvPr id="19" name="Ink 18">
                <a:extLst>
                  <a:ext uri="{FF2B5EF4-FFF2-40B4-BE49-F238E27FC236}">
                    <a16:creationId xmlns:a16="http://schemas.microsoft.com/office/drawing/2014/main" id="{6E078324-76F9-1070-EDF7-C3F916C2DFBF}"/>
                  </a:ext>
                </a:extLst>
              </p14:cNvPr>
              <p14:cNvContentPartPr/>
              <p14:nvPr/>
            </p14:nvContentPartPr>
            <p14:xfrm>
              <a:off x="12896139" y="7840778"/>
              <a:ext cx="1162440" cy="65520"/>
            </p14:xfrm>
          </p:contentPart>
        </mc:Choice>
        <mc:Fallback>
          <p:pic>
            <p:nvPicPr>
              <p:cNvPr id="19" name="Ink 18">
                <a:extLst>
                  <a:ext uri="{FF2B5EF4-FFF2-40B4-BE49-F238E27FC236}">
                    <a16:creationId xmlns:a16="http://schemas.microsoft.com/office/drawing/2014/main" id="{6E078324-76F9-1070-EDF7-C3F916C2DFBF}"/>
                  </a:ext>
                </a:extLst>
              </p:cNvPr>
              <p:cNvPicPr/>
              <p:nvPr/>
            </p:nvPicPr>
            <p:blipFill>
              <a:blip r:embed="rId11"/>
              <a:stretch>
                <a:fillRect/>
              </a:stretch>
            </p:blipFill>
            <p:spPr>
              <a:xfrm>
                <a:off x="12833139" y="7777778"/>
                <a:ext cx="1288080" cy="19116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20" name="Ink 19">
                <a:extLst>
                  <a:ext uri="{FF2B5EF4-FFF2-40B4-BE49-F238E27FC236}">
                    <a16:creationId xmlns:a16="http://schemas.microsoft.com/office/drawing/2014/main" id="{94CDA1FE-E81E-A0AE-FA0C-0065A9BA01DB}"/>
                  </a:ext>
                </a:extLst>
              </p14:cNvPr>
              <p14:cNvContentPartPr/>
              <p14:nvPr/>
            </p14:nvContentPartPr>
            <p14:xfrm>
              <a:off x="12897939" y="7815938"/>
              <a:ext cx="1616760" cy="274680"/>
            </p14:xfrm>
          </p:contentPart>
        </mc:Choice>
        <mc:Fallback>
          <p:pic>
            <p:nvPicPr>
              <p:cNvPr id="20" name="Ink 19">
                <a:extLst>
                  <a:ext uri="{FF2B5EF4-FFF2-40B4-BE49-F238E27FC236}">
                    <a16:creationId xmlns:a16="http://schemas.microsoft.com/office/drawing/2014/main" id="{94CDA1FE-E81E-A0AE-FA0C-0065A9BA01DB}"/>
                  </a:ext>
                </a:extLst>
              </p:cNvPr>
              <p:cNvPicPr/>
              <p:nvPr/>
            </p:nvPicPr>
            <p:blipFill>
              <a:blip r:embed="rId13"/>
              <a:stretch>
                <a:fillRect/>
              </a:stretch>
            </p:blipFill>
            <p:spPr>
              <a:xfrm>
                <a:off x="12834939" y="7753298"/>
                <a:ext cx="1742400" cy="40032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21" name="Ink 20">
                <a:extLst>
                  <a:ext uri="{FF2B5EF4-FFF2-40B4-BE49-F238E27FC236}">
                    <a16:creationId xmlns:a16="http://schemas.microsoft.com/office/drawing/2014/main" id="{3DC87E79-DF51-90A5-CBD9-CD1BD45633A4}"/>
                  </a:ext>
                </a:extLst>
              </p14:cNvPr>
              <p14:cNvContentPartPr/>
              <p14:nvPr/>
            </p14:nvContentPartPr>
            <p14:xfrm>
              <a:off x="13741481" y="8016743"/>
              <a:ext cx="360" cy="360"/>
            </p14:xfrm>
          </p:contentPart>
        </mc:Choice>
        <mc:Fallback>
          <p:pic>
            <p:nvPicPr>
              <p:cNvPr id="21" name="Ink 20">
                <a:extLst>
                  <a:ext uri="{FF2B5EF4-FFF2-40B4-BE49-F238E27FC236}">
                    <a16:creationId xmlns:a16="http://schemas.microsoft.com/office/drawing/2014/main" id="{3DC87E79-DF51-90A5-CBD9-CD1BD45633A4}"/>
                  </a:ext>
                </a:extLst>
              </p:cNvPr>
              <p:cNvPicPr/>
              <p:nvPr/>
            </p:nvPicPr>
            <p:blipFill>
              <a:blip r:embed="rId15"/>
              <a:stretch>
                <a:fillRect/>
              </a:stretch>
            </p:blipFill>
            <p:spPr>
              <a:xfrm>
                <a:off x="13678841" y="7954103"/>
                <a:ext cx="126000" cy="126000"/>
              </a:xfrm>
              <a:prstGeom prst="rect">
                <a:avLst/>
              </a:prstGeom>
            </p:spPr>
          </p:pic>
        </mc:Fallback>
      </mc:AlternateContent>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1328976"/>
            <a:ext cx="5954197" cy="744260"/>
          </a:xfrm>
          <a:prstGeom prst="rect">
            <a:avLst/>
          </a:prstGeom>
          <a:noFill/>
          <a:ln/>
        </p:spPr>
        <p:txBody>
          <a:bodyPr wrap="none" lIns="0" tIns="0" rIns="0" bIns="0" rtlCol="0" anchor="t"/>
          <a:lstStyle/>
          <a:p>
            <a:pPr marL="0" indent="0" algn="l">
              <a:lnSpc>
                <a:spcPts val="5850"/>
              </a:lnSpc>
              <a:buNone/>
            </a:pPr>
            <a:r>
              <a:rPr lang="en-US" sz="4650" b="1" dirty="0">
                <a:solidFill>
                  <a:srgbClr val="000000"/>
                </a:solidFill>
                <a:latin typeface="Petrona Bold" pitchFamily="34" charset="0"/>
                <a:ea typeface="Petrona Bold" pitchFamily="34" charset="-122"/>
                <a:cs typeface="Petrona Bold" pitchFamily="34" charset="-120"/>
              </a:rPr>
              <a:t>Technology Stack</a:t>
            </a:r>
            <a:endParaRPr lang="en-US" sz="4650" dirty="0"/>
          </a:p>
        </p:txBody>
      </p:sp>
      <p:sp>
        <p:nvSpPr>
          <p:cNvPr id="3" name="Text 1"/>
          <p:cNvSpPr/>
          <p:nvPr/>
        </p:nvSpPr>
        <p:spPr>
          <a:xfrm>
            <a:off x="793790" y="2526863"/>
            <a:ext cx="13042821" cy="36290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Built with modern, industry-standard technologies ensuring reliability, scalability, and maintainability</a:t>
            </a:r>
            <a:endParaRPr lang="en-US" sz="1750" dirty="0"/>
          </a:p>
        </p:txBody>
      </p:sp>
      <p:sp>
        <p:nvSpPr>
          <p:cNvPr id="4" name="Shape 2"/>
          <p:cNvSpPr/>
          <p:nvPr/>
        </p:nvSpPr>
        <p:spPr>
          <a:xfrm>
            <a:off x="793790" y="3144917"/>
            <a:ext cx="4196358" cy="3755588"/>
          </a:xfrm>
          <a:prstGeom prst="roundRect">
            <a:avLst>
              <a:gd name="adj" fmla="val 2537"/>
            </a:avLst>
          </a:prstGeom>
          <a:solidFill>
            <a:srgbClr val="FFFFFF">
              <a:alpha val="95000"/>
            </a:srgbClr>
          </a:solidFill>
          <a:ln w="30480">
            <a:solidFill>
              <a:srgbClr val="B2D4E5"/>
            </a:solidFill>
            <a:prstDash val="solid"/>
          </a:ln>
        </p:spPr>
        <p:txBody>
          <a:bodyPr/>
          <a:lstStyle/>
          <a:p>
            <a:endParaRPr lang="en-US"/>
          </a:p>
        </p:txBody>
      </p:sp>
      <p:sp>
        <p:nvSpPr>
          <p:cNvPr id="5" name="Shape 3"/>
          <p:cNvSpPr/>
          <p:nvPr/>
        </p:nvSpPr>
        <p:spPr>
          <a:xfrm>
            <a:off x="824270" y="3175397"/>
            <a:ext cx="4135398" cy="680442"/>
          </a:xfrm>
          <a:prstGeom prst="roundRect">
            <a:avLst>
              <a:gd name="adj" fmla="val 8626"/>
            </a:avLst>
          </a:prstGeom>
          <a:solidFill>
            <a:srgbClr val="CCEEFF"/>
          </a:solidFill>
          <a:ln/>
        </p:spPr>
        <p:txBody>
          <a:bodyPr/>
          <a:lstStyle/>
          <a:p>
            <a:endParaRPr lang="en-US"/>
          </a:p>
        </p:txBody>
      </p:sp>
      <p:pic>
        <p:nvPicPr>
          <p:cNvPr id="6"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21888" y="3341608"/>
            <a:ext cx="340162" cy="340162"/>
          </a:xfrm>
          <a:prstGeom prst="rect">
            <a:avLst/>
          </a:prstGeom>
        </p:spPr>
      </p:pic>
      <p:sp>
        <p:nvSpPr>
          <p:cNvPr id="7" name="Text 4"/>
          <p:cNvSpPr/>
          <p:nvPr/>
        </p:nvSpPr>
        <p:spPr>
          <a:xfrm>
            <a:off x="1051084" y="4082653"/>
            <a:ext cx="2977039" cy="372070"/>
          </a:xfrm>
          <a:prstGeom prst="rect">
            <a:avLst/>
          </a:prstGeom>
          <a:noFill/>
          <a:ln/>
        </p:spPr>
        <p:txBody>
          <a:bodyPr wrap="none" lIns="0" tIns="0" rIns="0" bIns="0" rtlCol="0" anchor="t"/>
          <a:lstStyle/>
          <a:p>
            <a:pPr marL="0" indent="0" algn="l">
              <a:lnSpc>
                <a:spcPts val="2900"/>
              </a:lnSpc>
              <a:buNone/>
            </a:pPr>
            <a:r>
              <a:rPr lang="en-US" sz="2300" b="1" dirty="0">
                <a:solidFill>
                  <a:srgbClr val="272525"/>
                </a:solidFill>
                <a:latin typeface="Petrona Bold" pitchFamily="34" charset="0"/>
                <a:ea typeface="Petrona Bold" pitchFamily="34" charset="-122"/>
                <a:cs typeface="Petrona Bold" pitchFamily="34" charset="-120"/>
              </a:rPr>
              <a:t>Frontend</a:t>
            </a:r>
            <a:endParaRPr lang="en-US" sz="2300" dirty="0"/>
          </a:p>
        </p:txBody>
      </p:sp>
      <p:sp>
        <p:nvSpPr>
          <p:cNvPr id="8" name="Text 5"/>
          <p:cNvSpPr/>
          <p:nvPr/>
        </p:nvSpPr>
        <p:spPr>
          <a:xfrm>
            <a:off x="1051084" y="4590812"/>
            <a:ext cx="3681770" cy="1814623"/>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272525"/>
                </a:solidFill>
                <a:latin typeface="Inter" pitchFamily="34" charset="0"/>
                <a:ea typeface="Inter" pitchFamily="34" charset="-122"/>
                <a:cs typeface="Inter" pitchFamily="34" charset="-120"/>
              </a:rPr>
              <a:t>React.js for component-based UI</a:t>
            </a:r>
            <a:endParaRPr lang="en-US" sz="1750" dirty="0"/>
          </a:p>
          <a:p>
            <a:pPr marL="342900" indent="-342900" algn="l">
              <a:lnSpc>
                <a:spcPts val="2850"/>
              </a:lnSpc>
              <a:buSzPct val="100000"/>
              <a:buChar char="•"/>
            </a:pPr>
            <a:r>
              <a:rPr lang="en-US" sz="1750" dirty="0">
                <a:solidFill>
                  <a:srgbClr val="272525"/>
                </a:solidFill>
                <a:latin typeface="Inter" pitchFamily="34" charset="0"/>
                <a:ea typeface="Inter" pitchFamily="34" charset="-122"/>
                <a:cs typeface="Inter" pitchFamily="34" charset="-120"/>
              </a:rPr>
              <a:t>Bootstrap framework</a:t>
            </a:r>
            <a:endParaRPr lang="en-US" sz="1750" dirty="0"/>
          </a:p>
          <a:p>
            <a:pPr marL="342900" indent="-342900" algn="l">
              <a:lnSpc>
                <a:spcPts val="2850"/>
              </a:lnSpc>
              <a:buSzPct val="100000"/>
              <a:buChar char="•"/>
            </a:pPr>
            <a:r>
              <a:rPr lang="en-US" sz="1750" dirty="0">
                <a:solidFill>
                  <a:srgbClr val="272525"/>
                </a:solidFill>
                <a:latin typeface="Inter" pitchFamily="34" charset="0"/>
                <a:ea typeface="Inter" pitchFamily="34" charset="-122"/>
                <a:cs typeface="Inter" pitchFamily="34" charset="-120"/>
              </a:rPr>
              <a:t>CSS3 for styling</a:t>
            </a:r>
            <a:endParaRPr lang="en-US" sz="1750" dirty="0"/>
          </a:p>
          <a:p>
            <a:pPr marL="342900" indent="-342900" algn="l">
              <a:lnSpc>
                <a:spcPts val="2850"/>
              </a:lnSpc>
              <a:buSzPct val="100000"/>
              <a:buChar char="•"/>
            </a:pPr>
            <a:r>
              <a:rPr lang="en-US" sz="1750" dirty="0">
                <a:solidFill>
                  <a:srgbClr val="272525"/>
                </a:solidFill>
                <a:latin typeface="Inter" pitchFamily="34" charset="0"/>
                <a:ea typeface="Inter" pitchFamily="34" charset="-122"/>
                <a:cs typeface="Inter" pitchFamily="34" charset="-120"/>
              </a:rPr>
              <a:t>Responsive design principles</a:t>
            </a:r>
            <a:endParaRPr lang="en-US" sz="1750" dirty="0"/>
          </a:p>
        </p:txBody>
      </p:sp>
      <p:sp>
        <p:nvSpPr>
          <p:cNvPr id="9" name="Shape 6"/>
          <p:cNvSpPr/>
          <p:nvPr/>
        </p:nvSpPr>
        <p:spPr>
          <a:xfrm>
            <a:off x="5216962" y="3144917"/>
            <a:ext cx="4196358" cy="3755588"/>
          </a:xfrm>
          <a:prstGeom prst="roundRect">
            <a:avLst>
              <a:gd name="adj" fmla="val 2537"/>
            </a:avLst>
          </a:prstGeom>
          <a:solidFill>
            <a:srgbClr val="FFFFFF">
              <a:alpha val="95000"/>
            </a:srgbClr>
          </a:solidFill>
          <a:ln w="30480">
            <a:solidFill>
              <a:srgbClr val="B2D4E5"/>
            </a:solidFill>
            <a:prstDash val="solid"/>
          </a:ln>
        </p:spPr>
        <p:txBody>
          <a:bodyPr/>
          <a:lstStyle/>
          <a:p>
            <a:endParaRPr lang="en-US"/>
          </a:p>
        </p:txBody>
      </p:sp>
      <p:sp>
        <p:nvSpPr>
          <p:cNvPr id="10" name="Shape 7"/>
          <p:cNvSpPr/>
          <p:nvPr/>
        </p:nvSpPr>
        <p:spPr>
          <a:xfrm>
            <a:off x="5247442" y="3175397"/>
            <a:ext cx="4135398" cy="680442"/>
          </a:xfrm>
          <a:prstGeom prst="roundRect">
            <a:avLst>
              <a:gd name="adj" fmla="val 8626"/>
            </a:avLst>
          </a:prstGeom>
          <a:solidFill>
            <a:srgbClr val="CCEEFF"/>
          </a:solidFill>
          <a:ln/>
        </p:spPr>
        <p:txBody>
          <a:bodyPr/>
          <a:lstStyle/>
          <a:p>
            <a:endParaRPr lang="en-US"/>
          </a:p>
        </p:txBody>
      </p:sp>
      <p:pic>
        <p:nvPicPr>
          <p:cNvPr id="11" name="Image 1"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145060" y="3341608"/>
            <a:ext cx="340162" cy="340162"/>
          </a:xfrm>
          <a:prstGeom prst="rect">
            <a:avLst/>
          </a:prstGeom>
        </p:spPr>
      </p:pic>
      <p:sp>
        <p:nvSpPr>
          <p:cNvPr id="12" name="Text 8"/>
          <p:cNvSpPr/>
          <p:nvPr/>
        </p:nvSpPr>
        <p:spPr>
          <a:xfrm>
            <a:off x="5474256" y="4082653"/>
            <a:ext cx="2977039" cy="372070"/>
          </a:xfrm>
          <a:prstGeom prst="rect">
            <a:avLst/>
          </a:prstGeom>
          <a:noFill/>
          <a:ln/>
        </p:spPr>
        <p:txBody>
          <a:bodyPr wrap="none" lIns="0" tIns="0" rIns="0" bIns="0" rtlCol="0" anchor="t"/>
          <a:lstStyle/>
          <a:p>
            <a:pPr marL="0" indent="0" algn="l">
              <a:lnSpc>
                <a:spcPts val="2900"/>
              </a:lnSpc>
              <a:buNone/>
            </a:pPr>
            <a:r>
              <a:rPr lang="en-US" sz="2300" b="1" dirty="0">
                <a:solidFill>
                  <a:srgbClr val="272525"/>
                </a:solidFill>
                <a:latin typeface="Petrona Bold" pitchFamily="34" charset="0"/>
                <a:ea typeface="Petrona Bold" pitchFamily="34" charset="-122"/>
                <a:cs typeface="Petrona Bold" pitchFamily="34" charset="-120"/>
              </a:rPr>
              <a:t>Backend</a:t>
            </a:r>
            <a:endParaRPr lang="en-US" sz="2300" dirty="0"/>
          </a:p>
        </p:txBody>
      </p:sp>
      <p:sp>
        <p:nvSpPr>
          <p:cNvPr id="13" name="Text 9"/>
          <p:cNvSpPr/>
          <p:nvPr/>
        </p:nvSpPr>
        <p:spPr>
          <a:xfrm>
            <a:off x="5474256" y="4590812"/>
            <a:ext cx="3681770" cy="1451698"/>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272525"/>
                </a:solidFill>
                <a:latin typeface="Inter" pitchFamily="34" charset="0"/>
                <a:ea typeface="Inter" pitchFamily="34" charset="-122"/>
                <a:cs typeface="Inter" pitchFamily="34" charset="-120"/>
              </a:rPr>
              <a:t>Node.js runtime</a:t>
            </a:r>
            <a:endParaRPr lang="en-US" sz="1750" dirty="0"/>
          </a:p>
          <a:p>
            <a:pPr marL="342900" indent="-342900" algn="l">
              <a:lnSpc>
                <a:spcPts val="2850"/>
              </a:lnSpc>
              <a:buSzPct val="100000"/>
              <a:buChar char="•"/>
            </a:pPr>
            <a:r>
              <a:rPr lang="en-US" sz="1750" dirty="0">
                <a:solidFill>
                  <a:srgbClr val="272525"/>
                </a:solidFill>
                <a:latin typeface="Inter" pitchFamily="34" charset="0"/>
                <a:ea typeface="Inter" pitchFamily="34" charset="-122"/>
                <a:cs typeface="Inter" pitchFamily="34" charset="-120"/>
              </a:rPr>
              <a:t>Express.js framework</a:t>
            </a:r>
            <a:endParaRPr lang="en-US" sz="1750" dirty="0"/>
          </a:p>
          <a:p>
            <a:pPr marL="342900" indent="-342900" algn="l">
              <a:lnSpc>
                <a:spcPts val="2850"/>
              </a:lnSpc>
              <a:buSzPct val="100000"/>
              <a:buChar char="•"/>
            </a:pPr>
            <a:r>
              <a:rPr lang="en-US" sz="1750" dirty="0">
                <a:solidFill>
                  <a:srgbClr val="272525"/>
                </a:solidFill>
                <a:latin typeface="Inter" pitchFamily="34" charset="0"/>
                <a:ea typeface="Inter" pitchFamily="34" charset="-122"/>
                <a:cs typeface="Inter" pitchFamily="34" charset="-120"/>
              </a:rPr>
              <a:t>RESTful API architecture</a:t>
            </a:r>
            <a:endParaRPr lang="en-US" sz="1750" dirty="0"/>
          </a:p>
          <a:p>
            <a:pPr marL="342900" indent="-342900" algn="l">
              <a:lnSpc>
                <a:spcPts val="2850"/>
              </a:lnSpc>
              <a:buSzPct val="100000"/>
              <a:buChar char="•"/>
            </a:pPr>
            <a:r>
              <a:rPr lang="en-US" sz="1750" dirty="0">
                <a:solidFill>
                  <a:srgbClr val="272525"/>
                </a:solidFill>
                <a:latin typeface="Inter" pitchFamily="34" charset="0"/>
                <a:ea typeface="Inter" pitchFamily="34" charset="-122"/>
                <a:cs typeface="Inter" pitchFamily="34" charset="-120"/>
              </a:rPr>
              <a:t>JWT authentication</a:t>
            </a:r>
            <a:endParaRPr lang="en-US" sz="1750" dirty="0"/>
          </a:p>
        </p:txBody>
      </p:sp>
      <p:sp>
        <p:nvSpPr>
          <p:cNvPr id="14" name="Shape 10"/>
          <p:cNvSpPr/>
          <p:nvPr/>
        </p:nvSpPr>
        <p:spPr>
          <a:xfrm>
            <a:off x="9640133" y="3144917"/>
            <a:ext cx="4196358" cy="3755588"/>
          </a:xfrm>
          <a:prstGeom prst="roundRect">
            <a:avLst>
              <a:gd name="adj" fmla="val 2537"/>
            </a:avLst>
          </a:prstGeom>
          <a:solidFill>
            <a:srgbClr val="FFFFFF">
              <a:alpha val="95000"/>
            </a:srgbClr>
          </a:solidFill>
          <a:ln w="30480">
            <a:solidFill>
              <a:srgbClr val="B2D4E5"/>
            </a:solidFill>
            <a:prstDash val="solid"/>
          </a:ln>
        </p:spPr>
        <p:txBody>
          <a:bodyPr/>
          <a:lstStyle/>
          <a:p>
            <a:endParaRPr lang="en-US"/>
          </a:p>
        </p:txBody>
      </p:sp>
      <p:sp>
        <p:nvSpPr>
          <p:cNvPr id="15" name="Shape 11"/>
          <p:cNvSpPr/>
          <p:nvPr/>
        </p:nvSpPr>
        <p:spPr>
          <a:xfrm>
            <a:off x="9670613" y="3175397"/>
            <a:ext cx="4135398" cy="680442"/>
          </a:xfrm>
          <a:prstGeom prst="roundRect">
            <a:avLst>
              <a:gd name="adj" fmla="val 8626"/>
            </a:avLst>
          </a:prstGeom>
          <a:solidFill>
            <a:srgbClr val="CCEEFF"/>
          </a:solidFill>
          <a:ln/>
        </p:spPr>
        <p:txBody>
          <a:bodyPr/>
          <a:lstStyle/>
          <a:p>
            <a:endParaRPr lang="en-US"/>
          </a:p>
        </p:txBody>
      </p:sp>
      <p:pic>
        <p:nvPicPr>
          <p:cNvPr id="16" name="Image 2"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1568232" y="3341608"/>
            <a:ext cx="340162" cy="340162"/>
          </a:xfrm>
          <a:prstGeom prst="rect">
            <a:avLst/>
          </a:prstGeom>
        </p:spPr>
      </p:pic>
      <p:sp>
        <p:nvSpPr>
          <p:cNvPr id="17" name="Text 12"/>
          <p:cNvSpPr/>
          <p:nvPr/>
        </p:nvSpPr>
        <p:spPr>
          <a:xfrm>
            <a:off x="9897427" y="4082653"/>
            <a:ext cx="2977039" cy="372070"/>
          </a:xfrm>
          <a:prstGeom prst="rect">
            <a:avLst/>
          </a:prstGeom>
          <a:noFill/>
          <a:ln/>
        </p:spPr>
        <p:txBody>
          <a:bodyPr wrap="none" lIns="0" tIns="0" rIns="0" bIns="0" rtlCol="0" anchor="t"/>
          <a:lstStyle/>
          <a:p>
            <a:pPr marL="0" indent="0" algn="l">
              <a:lnSpc>
                <a:spcPts val="2900"/>
              </a:lnSpc>
              <a:buNone/>
            </a:pPr>
            <a:r>
              <a:rPr lang="en-US" sz="2300" b="1" dirty="0">
                <a:solidFill>
                  <a:srgbClr val="272525"/>
                </a:solidFill>
                <a:latin typeface="Petrona Bold" pitchFamily="34" charset="0"/>
                <a:ea typeface="Petrona Bold" pitchFamily="34" charset="-122"/>
                <a:cs typeface="Petrona Bold" pitchFamily="34" charset="-120"/>
              </a:rPr>
              <a:t>Database</a:t>
            </a:r>
            <a:endParaRPr lang="en-US" sz="2300" dirty="0"/>
          </a:p>
        </p:txBody>
      </p:sp>
      <p:sp>
        <p:nvSpPr>
          <p:cNvPr id="18" name="Text 13"/>
          <p:cNvSpPr/>
          <p:nvPr/>
        </p:nvSpPr>
        <p:spPr>
          <a:xfrm>
            <a:off x="9897427" y="4590812"/>
            <a:ext cx="3681770" cy="1451698"/>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272525"/>
                </a:solidFill>
                <a:latin typeface="Inter" pitchFamily="34" charset="0"/>
                <a:ea typeface="Inter" pitchFamily="34" charset="-122"/>
                <a:cs typeface="Inter" pitchFamily="34" charset="-120"/>
              </a:rPr>
              <a:t>MongoDB (NoSQL)</a:t>
            </a:r>
            <a:endParaRPr lang="en-US" sz="1750" dirty="0"/>
          </a:p>
          <a:p>
            <a:pPr marL="342900" indent="-342900" algn="l">
              <a:lnSpc>
                <a:spcPts val="2850"/>
              </a:lnSpc>
              <a:buSzPct val="100000"/>
              <a:buChar char="•"/>
            </a:pPr>
            <a:r>
              <a:rPr lang="en-US" sz="1750" dirty="0">
                <a:solidFill>
                  <a:srgbClr val="272525"/>
                </a:solidFill>
                <a:latin typeface="Inter" pitchFamily="34" charset="0"/>
                <a:ea typeface="Inter" pitchFamily="34" charset="-122"/>
                <a:cs typeface="Inter" pitchFamily="34" charset="-120"/>
              </a:rPr>
              <a:t>Atlas cloud hosting</a:t>
            </a:r>
            <a:endParaRPr lang="en-US" sz="1750" dirty="0"/>
          </a:p>
          <a:p>
            <a:pPr marL="342900" indent="-342900" algn="l">
              <a:lnSpc>
                <a:spcPts val="2850"/>
              </a:lnSpc>
              <a:buSzPct val="100000"/>
              <a:buChar char="•"/>
            </a:pPr>
            <a:r>
              <a:rPr lang="en-US" sz="1750" dirty="0">
                <a:solidFill>
                  <a:srgbClr val="272525"/>
                </a:solidFill>
                <a:latin typeface="Inter" pitchFamily="34" charset="0"/>
                <a:ea typeface="Inter" pitchFamily="34" charset="-122"/>
                <a:cs typeface="Inter" pitchFamily="34" charset="-120"/>
              </a:rPr>
              <a:t>Flexible schema design</a:t>
            </a:r>
            <a:endParaRPr lang="en-US" sz="1750" dirty="0"/>
          </a:p>
          <a:p>
            <a:pPr marL="342900" indent="-342900" algn="l">
              <a:lnSpc>
                <a:spcPts val="2850"/>
              </a:lnSpc>
              <a:buSzPct val="100000"/>
              <a:buChar char="•"/>
            </a:pPr>
            <a:r>
              <a:rPr lang="en-US" sz="1750" dirty="0">
                <a:solidFill>
                  <a:srgbClr val="272525"/>
                </a:solidFill>
                <a:latin typeface="Inter" pitchFamily="34" charset="0"/>
                <a:ea typeface="Inter" pitchFamily="34" charset="-122"/>
                <a:cs typeface="Inter" pitchFamily="34" charset="-120"/>
              </a:rPr>
              <a:t>Efficient data querying</a:t>
            </a:r>
            <a:endParaRPr lang="en-US" sz="1750" dirty="0"/>
          </a:p>
        </p:txBody>
      </p:sp>
      <p:grpSp>
        <p:nvGrpSpPr>
          <p:cNvPr id="25" name="Group 24">
            <a:extLst>
              <a:ext uri="{FF2B5EF4-FFF2-40B4-BE49-F238E27FC236}">
                <a16:creationId xmlns:a16="http://schemas.microsoft.com/office/drawing/2014/main" id="{2E8B9239-ED70-C623-759C-41E46A773A8F}"/>
              </a:ext>
            </a:extLst>
          </p:cNvPr>
          <p:cNvGrpSpPr/>
          <p:nvPr/>
        </p:nvGrpSpPr>
        <p:grpSpPr>
          <a:xfrm>
            <a:off x="12891459" y="7809458"/>
            <a:ext cx="1595520" cy="257040"/>
            <a:chOff x="12891459" y="7809458"/>
            <a:chExt cx="1595520" cy="257040"/>
          </a:xfrm>
        </p:grpSpPr>
        <mc:AlternateContent xmlns:mc="http://schemas.openxmlformats.org/markup-compatibility/2006">
          <mc:Choice xmlns:p14="http://schemas.microsoft.com/office/powerpoint/2010/main" Requires="p14">
            <p:contentPart p14:bwMode="auto" r:id="rId9">
              <p14:nvContentPartPr>
                <p14:cNvPr id="19" name="Ink 18">
                  <a:extLst>
                    <a:ext uri="{FF2B5EF4-FFF2-40B4-BE49-F238E27FC236}">
                      <a16:creationId xmlns:a16="http://schemas.microsoft.com/office/drawing/2014/main" id="{758D83EF-313C-B02E-83F0-596BDBDDAAD8}"/>
                    </a:ext>
                  </a:extLst>
                </p14:cNvPr>
                <p14:cNvContentPartPr/>
                <p14:nvPr/>
              </p14:nvContentPartPr>
              <p14:xfrm>
                <a:off x="12891459" y="7809458"/>
                <a:ext cx="636480" cy="137880"/>
              </p14:xfrm>
            </p:contentPart>
          </mc:Choice>
          <mc:Fallback>
            <p:pic>
              <p:nvPicPr>
                <p:cNvPr id="19" name="Ink 18">
                  <a:extLst>
                    <a:ext uri="{FF2B5EF4-FFF2-40B4-BE49-F238E27FC236}">
                      <a16:creationId xmlns:a16="http://schemas.microsoft.com/office/drawing/2014/main" id="{758D83EF-313C-B02E-83F0-596BDBDDAAD8}"/>
                    </a:ext>
                  </a:extLst>
                </p:cNvPr>
                <p:cNvPicPr/>
                <p:nvPr/>
              </p:nvPicPr>
              <p:blipFill>
                <a:blip r:embed="rId10"/>
                <a:stretch>
                  <a:fillRect/>
                </a:stretch>
              </p:blipFill>
              <p:spPr>
                <a:xfrm>
                  <a:off x="12828459" y="7746458"/>
                  <a:ext cx="762120" cy="26352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20" name="Ink 19">
                  <a:extLst>
                    <a:ext uri="{FF2B5EF4-FFF2-40B4-BE49-F238E27FC236}">
                      <a16:creationId xmlns:a16="http://schemas.microsoft.com/office/drawing/2014/main" id="{4EC3BB63-6E92-F9EB-FBED-7440172088AC}"/>
                    </a:ext>
                  </a:extLst>
                </p14:cNvPr>
                <p14:cNvContentPartPr/>
                <p14:nvPr/>
              </p14:nvContentPartPr>
              <p14:xfrm>
                <a:off x="12928539" y="7869938"/>
                <a:ext cx="277560" cy="15840"/>
              </p14:xfrm>
            </p:contentPart>
          </mc:Choice>
          <mc:Fallback>
            <p:pic>
              <p:nvPicPr>
                <p:cNvPr id="20" name="Ink 19">
                  <a:extLst>
                    <a:ext uri="{FF2B5EF4-FFF2-40B4-BE49-F238E27FC236}">
                      <a16:creationId xmlns:a16="http://schemas.microsoft.com/office/drawing/2014/main" id="{4EC3BB63-6E92-F9EB-FBED-7440172088AC}"/>
                    </a:ext>
                  </a:extLst>
                </p:cNvPr>
                <p:cNvPicPr/>
                <p:nvPr/>
              </p:nvPicPr>
              <p:blipFill>
                <a:blip r:embed="rId12"/>
                <a:stretch>
                  <a:fillRect/>
                </a:stretch>
              </p:blipFill>
              <p:spPr>
                <a:xfrm>
                  <a:off x="12865899" y="7806938"/>
                  <a:ext cx="403200" cy="14148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23" name="Ink 22">
                  <a:extLst>
                    <a:ext uri="{FF2B5EF4-FFF2-40B4-BE49-F238E27FC236}">
                      <a16:creationId xmlns:a16="http://schemas.microsoft.com/office/drawing/2014/main" id="{F13CF756-F4A1-A274-847E-D25924BB7F0A}"/>
                    </a:ext>
                  </a:extLst>
                </p14:cNvPr>
                <p14:cNvContentPartPr/>
                <p14:nvPr/>
              </p14:nvContentPartPr>
              <p14:xfrm>
                <a:off x="12948339" y="7830698"/>
                <a:ext cx="1538640" cy="235800"/>
              </p14:xfrm>
            </p:contentPart>
          </mc:Choice>
          <mc:Fallback>
            <p:pic>
              <p:nvPicPr>
                <p:cNvPr id="23" name="Ink 22">
                  <a:extLst>
                    <a:ext uri="{FF2B5EF4-FFF2-40B4-BE49-F238E27FC236}">
                      <a16:creationId xmlns:a16="http://schemas.microsoft.com/office/drawing/2014/main" id="{F13CF756-F4A1-A274-847E-D25924BB7F0A}"/>
                    </a:ext>
                  </a:extLst>
                </p:cNvPr>
                <p:cNvPicPr/>
                <p:nvPr/>
              </p:nvPicPr>
              <p:blipFill>
                <a:blip r:embed="rId14"/>
                <a:stretch>
                  <a:fillRect/>
                </a:stretch>
              </p:blipFill>
              <p:spPr>
                <a:xfrm>
                  <a:off x="12885699" y="7768058"/>
                  <a:ext cx="1664280" cy="361440"/>
                </a:xfrm>
                <a:prstGeom prst="rect">
                  <a:avLst/>
                </a:prstGeom>
              </p:spPr>
            </p:pic>
          </mc:Fallback>
        </mc:AlternateContent>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1214795"/>
            <a:ext cx="8564166" cy="744260"/>
          </a:xfrm>
          <a:prstGeom prst="rect">
            <a:avLst/>
          </a:prstGeom>
          <a:noFill/>
          <a:ln/>
        </p:spPr>
        <p:txBody>
          <a:bodyPr wrap="none" lIns="0" tIns="0" rIns="0" bIns="0" rtlCol="0" anchor="t"/>
          <a:lstStyle/>
          <a:p>
            <a:pPr marL="0" indent="0" algn="l">
              <a:lnSpc>
                <a:spcPts val="5850"/>
              </a:lnSpc>
              <a:buNone/>
            </a:pPr>
            <a:r>
              <a:rPr lang="en-US" sz="4650" b="1" dirty="0">
                <a:solidFill>
                  <a:srgbClr val="000000"/>
                </a:solidFill>
                <a:latin typeface="Petrona Bold" pitchFamily="34" charset="0"/>
                <a:ea typeface="Petrona Bold" pitchFamily="34" charset="-122"/>
                <a:cs typeface="Petrona Bold" pitchFamily="34" charset="-120"/>
              </a:rPr>
              <a:t>Security &amp; Payment Integration</a:t>
            </a:r>
            <a:endParaRPr lang="en-US" sz="4650" dirty="0"/>
          </a:p>
        </p:txBody>
      </p:sp>
      <p:sp>
        <p:nvSpPr>
          <p:cNvPr id="3" name="Text 1"/>
          <p:cNvSpPr/>
          <p:nvPr/>
        </p:nvSpPr>
        <p:spPr>
          <a:xfrm>
            <a:off x="793790" y="2648545"/>
            <a:ext cx="4464487" cy="446603"/>
          </a:xfrm>
          <a:prstGeom prst="rect">
            <a:avLst/>
          </a:prstGeom>
          <a:noFill/>
          <a:ln/>
        </p:spPr>
        <p:txBody>
          <a:bodyPr wrap="none" lIns="0" tIns="0" rIns="0" bIns="0" rtlCol="0" anchor="t"/>
          <a:lstStyle/>
          <a:p>
            <a:pPr marL="0" indent="0" algn="l">
              <a:lnSpc>
                <a:spcPts val="3500"/>
              </a:lnSpc>
              <a:buNone/>
            </a:pPr>
            <a:r>
              <a:rPr lang="en-US" sz="2800" b="1" dirty="0">
                <a:solidFill>
                  <a:srgbClr val="000000"/>
                </a:solidFill>
                <a:latin typeface="Petrona Bold" pitchFamily="34" charset="0"/>
                <a:ea typeface="Petrona Bold" pitchFamily="34" charset="-122"/>
                <a:cs typeface="Petrona Bold" pitchFamily="34" charset="-120"/>
              </a:rPr>
              <a:t>Secure Payment Processing</a:t>
            </a:r>
            <a:endParaRPr lang="en-US" sz="2800" dirty="0"/>
          </a:p>
        </p:txBody>
      </p:sp>
      <p:sp>
        <p:nvSpPr>
          <p:cNvPr id="4" name="Text 2"/>
          <p:cNvSpPr/>
          <p:nvPr/>
        </p:nvSpPr>
        <p:spPr>
          <a:xfrm>
            <a:off x="793790" y="3321963"/>
            <a:ext cx="8284131" cy="1088708"/>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InstaStay integrates Stripe, a PCI-compliant payment gateway trusted by millions of businesses worldwide. All transactions are encrypted and processed securely, ensuring guest payment information remains protected.</a:t>
            </a:r>
            <a:endParaRPr lang="en-US" sz="1750" dirty="0"/>
          </a:p>
        </p:txBody>
      </p:sp>
      <p:sp>
        <p:nvSpPr>
          <p:cNvPr id="5" name="Text 3"/>
          <p:cNvSpPr/>
          <p:nvPr/>
        </p:nvSpPr>
        <p:spPr>
          <a:xfrm>
            <a:off x="793790" y="4637484"/>
            <a:ext cx="3563064" cy="372070"/>
          </a:xfrm>
          <a:prstGeom prst="rect">
            <a:avLst/>
          </a:prstGeom>
          <a:noFill/>
          <a:ln/>
        </p:spPr>
        <p:txBody>
          <a:bodyPr wrap="none" lIns="0" tIns="0" rIns="0" bIns="0" rtlCol="0" anchor="t"/>
          <a:lstStyle/>
          <a:p>
            <a:pPr marL="0" indent="0" algn="l">
              <a:lnSpc>
                <a:spcPts val="2900"/>
              </a:lnSpc>
              <a:buNone/>
            </a:pPr>
            <a:r>
              <a:rPr lang="en-US" sz="2300" b="1" dirty="0">
                <a:solidFill>
                  <a:srgbClr val="000000"/>
                </a:solidFill>
                <a:latin typeface="Petrona Bold" pitchFamily="34" charset="0"/>
                <a:ea typeface="Petrona Bold" pitchFamily="34" charset="-122"/>
                <a:cs typeface="Petrona Bold" pitchFamily="34" charset="-120"/>
              </a:rPr>
              <a:t>Authentication &amp; Security</a:t>
            </a:r>
            <a:endParaRPr lang="en-US" sz="2300" dirty="0"/>
          </a:p>
        </p:txBody>
      </p:sp>
      <p:sp>
        <p:nvSpPr>
          <p:cNvPr id="6" name="Text 4"/>
          <p:cNvSpPr/>
          <p:nvPr/>
        </p:nvSpPr>
        <p:spPr>
          <a:xfrm>
            <a:off x="793790" y="5236369"/>
            <a:ext cx="8284131" cy="1451610"/>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JSON Web Tokens (JWT) provide stateless authentication, ensuring secure user sessions. Passwords are hashed using industry-standard bcrypt algorithms, protecting user credentials whilst maintaining system performance.</a:t>
            </a:r>
            <a:endParaRPr lang="en-US" sz="1750" dirty="0"/>
          </a:p>
        </p:txBody>
      </p:sp>
      <p:pic>
        <p:nvPicPr>
          <p:cNvPr id="7" name="Image 0" descr="preencoded.png"/>
          <p:cNvPicPr>
            <a:picLocks noChangeAspect="1"/>
          </p:cNvPicPr>
          <p:nvPr/>
        </p:nvPicPr>
        <p:blipFill>
          <a:blip r:embed="rId3"/>
          <a:stretch>
            <a:fillRect/>
          </a:stretch>
        </p:blipFill>
        <p:spPr>
          <a:xfrm>
            <a:off x="9638943" y="2554367"/>
            <a:ext cx="4205168" cy="4205168"/>
          </a:xfrm>
          <a:prstGeom prst="rect">
            <a:avLst/>
          </a:prstGeom>
        </p:spPr>
      </p:pic>
      <mc:AlternateContent xmlns:mc="http://schemas.openxmlformats.org/markup-compatibility/2006">
        <mc:Choice xmlns:p14="http://schemas.microsoft.com/office/powerpoint/2010/main" Requires="p14">
          <p:contentPart p14:bwMode="auto" r:id="rId4">
            <p14:nvContentPartPr>
              <p14:cNvPr id="8" name="Ink 7">
                <a:extLst>
                  <a:ext uri="{FF2B5EF4-FFF2-40B4-BE49-F238E27FC236}">
                    <a16:creationId xmlns:a16="http://schemas.microsoft.com/office/drawing/2014/main" id="{8E1BC4C5-DF8E-3089-F91C-8074933C40FC}"/>
                  </a:ext>
                </a:extLst>
              </p14:cNvPr>
              <p14:cNvContentPartPr/>
              <p14:nvPr/>
            </p14:nvContentPartPr>
            <p14:xfrm>
              <a:off x="12897219" y="7832498"/>
              <a:ext cx="1084680" cy="70920"/>
            </p14:xfrm>
          </p:contentPart>
        </mc:Choice>
        <mc:Fallback>
          <p:pic>
            <p:nvPicPr>
              <p:cNvPr id="8" name="Ink 7">
                <a:extLst>
                  <a:ext uri="{FF2B5EF4-FFF2-40B4-BE49-F238E27FC236}">
                    <a16:creationId xmlns:a16="http://schemas.microsoft.com/office/drawing/2014/main" id="{8E1BC4C5-DF8E-3089-F91C-8074933C40FC}"/>
                  </a:ext>
                </a:extLst>
              </p:cNvPr>
              <p:cNvPicPr/>
              <p:nvPr/>
            </p:nvPicPr>
            <p:blipFill>
              <a:blip r:embed="rId5"/>
              <a:stretch>
                <a:fillRect/>
              </a:stretch>
            </p:blipFill>
            <p:spPr>
              <a:xfrm>
                <a:off x="12834579" y="7769498"/>
                <a:ext cx="1210320" cy="19656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9" name="Ink 8">
                <a:extLst>
                  <a:ext uri="{FF2B5EF4-FFF2-40B4-BE49-F238E27FC236}">
                    <a16:creationId xmlns:a16="http://schemas.microsoft.com/office/drawing/2014/main" id="{B1E80342-6031-CA18-549A-DF7AB3993CEA}"/>
                  </a:ext>
                </a:extLst>
              </p14:cNvPr>
              <p14:cNvContentPartPr/>
              <p14:nvPr/>
            </p14:nvContentPartPr>
            <p14:xfrm>
              <a:off x="12929619" y="7839698"/>
              <a:ext cx="1529640" cy="241920"/>
            </p14:xfrm>
          </p:contentPart>
        </mc:Choice>
        <mc:Fallback>
          <p:pic>
            <p:nvPicPr>
              <p:cNvPr id="9" name="Ink 8">
                <a:extLst>
                  <a:ext uri="{FF2B5EF4-FFF2-40B4-BE49-F238E27FC236}">
                    <a16:creationId xmlns:a16="http://schemas.microsoft.com/office/drawing/2014/main" id="{B1E80342-6031-CA18-549A-DF7AB3993CEA}"/>
                  </a:ext>
                </a:extLst>
              </p:cNvPr>
              <p:cNvPicPr/>
              <p:nvPr/>
            </p:nvPicPr>
            <p:blipFill>
              <a:blip r:embed="rId7"/>
              <a:stretch>
                <a:fillRect/>
              </a:stretch>
            </p:blipFill>
            <p:spPr>
              <a:xfrm>
                <a:off x="12866979" y="7777058"/>
                <a:ext cx="1655280" cy="367560"/>
              </a:xfrm>
              <a:prstGeom prst="rect">
                <a:avLst/>
              </a:prstGeom>
            </p:spPr>
          </p:pic>
        </mc:Fallback>
      </mc:AlternateContent>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682823" y="536496"/>
            <a:ext cx="6332577" cy="640199"/>
          </a:xfrm>
          <a:prstGeom prst="rect">
            <a:avLst/>
          </a:prstGeom>
          <a:noFill/>
          <a:ln/>
        </p:spPr>
        <p:txBody>
          <a:bodyPr wrap="none" lIns="0" tIns="0" rIns="0" bIns="0" rtlCol="0" anchor="t"/>
          <a:lstStyle/>
          <a:p>
            <a:pPr marL="0" indent="0" algn="l">
              <a:lnSpc>
                <a:spcPts val="5000"/>
              </a:lnSpc>
              <a:buNone/>
            </a:pPr>
            <a:r>
              <a:rPr lang="en-US" sz="4000" b="1" dirty="0">
                <a:solidFill>
                  <a:srgbClr val="000000"/>
                </a:solidFill>
                <a:latin typeface="Petrona Bold" pitchFamily="34" charset="0"/>
                <a:ea typeface="Petrona Bold" pitchFamily="34" charset="-122"/>
                <a:cs typeface="Petrona Bold" pitchFamily="34" charset="-120"/>
              </a:rPr>
              <a:t>Visual Experience &amp; Media</a:t>
            </a:r>
            <a:endParaRPr lang="en-US" sz="4000" dirty="0"/>
          </a:p>
        </p:txBody>
      </p:sp>
      <p:pic>
        <p:nvPicPr>
          <p:cNvPr id="3" name="Image 0" descr="preencoded.png"/>
          <p:cNvPicPr>
            <a:picLocks noChangeAspect="1"/>
          </p:cNvPicPr>
          <p:nvPr/>
        </p:nvPicPr>
        <p:blipFill>
          <a:blip r:embed="rId3"/>
          <a:stretch>
            <a:fillRect/>
          </a:stretch>
        </p:blipFill>
        <p:spPr>
          <a:xfrm>
            <a:off x="1596628" y="1512332"/>
            <a:ext cx="4699754" cy="4699754"/>
          </a:xfrm>
          <a:prstGeom prst="rect">
            <a:avLst/>
          </a:prstGeom>
        </p:spPr>
      </p:pic>
      <p:sp>
        <p:nvSpPr>
          <p:cNvPr id="4" name="Text 1"/>
          <p:cNvSpPr/>
          <p:nvPr/>
        </p:nvSpPr>
        <p:spPr>
          <a:xfrm>
            <a:off x="2103596" y="6421874"/>
            <a:ext cx="3685937" cy="320040"/>
          </a:xfrm>
          <a:prstGeom prst="rect">
            <a:avLst/>
          </a:prstGeom>
          <a:noFill/>
          <a:ln/>
        </p:spPr>
        <p:txBody>
          <a:bodyPr wrap="none" lIns="0" tIns="0" rIns="0" bIns="0" rtlCol="0" anchor="t"/>
          <a:lstStyle/>
          <a:p>
            <a:pPr marL="0" indent="0" algn="ctr">
              <a:lnSpc>
                <a:spcPts val="2500"/>
              </a:lnSpc>
              <a:buNone/>
            </a:pPr>
            <a:r>
              <a:rPr lang="en-US" sz="2000" b="1" dirty="0">
                <a:solidFill>
                  <a:srgbClr val="272525"/>
                </a:solidFill>
                <a:latin typeface="Petrona Bold" pitchFamily="34" charset="0"/>
                <a:ea typeface="Petrona Bold" pitchFamily="34" charset="-122"/>
                <a:cs typeface="Petrona Bold" pitchFamily="34" charset="-120"/>
              </a:rPr>
              <a:t>Cloudinary Image Management</a:t>
            </a:r>
            <a:endParaRPr lang="en-US" sz="2000" dirty="0"/>
          </a:p>
        </p:txBody>
      </p:sp>
      <p:sp>
        <p:nvSpPr>
          <p:cNvPr id="5" name="Text 2"/>
          <p:cNvSpPr/>
          <p:nvPr/>
        </p:nvSpPr>
        <p:spPr>
          <a:xfrm>
            <a:off x="682823" y="6842522"/>
            <a:ext cx="6527482" cy="871180"/>
          </a:xfrm>
          <a:prstGeom prst="rect">
            <a:avLst/>
          </a:prstGeom>
          <a:noFill/>
          <a:ln/>
        </p:spPr>
        <p:txBody>
          <a:bodyPr wrap="square" lIns="0" tIns="0" rIns="0" bIns="0" rtlCol="0" anchor="t"/>
          <a:lstStyle/>
          <a:p>
            <a:pPr marL="0" indent="0" algn="ctr">
              <a:lnSpc>
                <a:spcPts val="2250"/>
              </a:lnSpc>
              <a:buNone/>
            </a:pPr>
            <a:r>
              <a:rPr lang="en-US" sz="1500" dirty="0">
                <a:solidFill>
                  <a:srgbClr val="272525"/>
                </a:solidFill>
                <a:latin typeface="Inter" pitchFamily="34" charset="0"/>
                <a:ea typeface="Inter" pitchFamily="34" charset="-122"/>
                <a:cs typeface="Inter" pitchFamily="34" charset="-120"/>
              </a:rPr>
              <a:t>High-performance image hosting and delivery ensures fast loading times. Automatic optimization, responsive images, and CDN distribution deliver crisp visuals across all devices.</a:t>
            </a:r>
            <a:endParaRPr lang="en-US" sz="1500" dirty="0"/>
          </a:p>
        </p:txBody>
      </p:sp>
      <p:pic>
        <p:nvPicPr>
          <p:cNvPr id="6" name="Image 1" descr="preencoded.png"/>
          <p:cNvPicPr>
            <a:picLocks noChangeAspect="1"/>
          </p:cNvPicPr>
          <p:nvPr/>
        </p:nvPicPr>
        <p:blipFill>
          <a:blip r:embed="rId4"/>
          <a:stretch>
            <a:fillRect/>
          </a:stretch>
        </p:blipFill>
        <p:spPr>
          <a:xfrm>
            <a:off x="8333899" y="1512332"/>
            <a:ext cx="4699754" cy="4699754"/>
          </a:xfrm>
          <a:prstGeom prst="rect">
            <a:avLst/>
          </a:prstGeom>
        </p:spPr>
      </p:pic>
      <p:sp>
        <p:nvSpPr>
          <p:cNvPr id="7" name="Text 3"/>
          <p:cNvSpPr/>
          <p:nvPr/>
        </p:nvSpPr>
        <p:spPr>
          <a:xfrm>
            <a:off x="9327475" y="6421874"/>
            <a:ext cx="2712720" cy="320040"/>
          </a:xfrm>
          <a:prstGeom prst="rect">
            <a:avLst/>
          </a:prstGeom>
          <a:noFill/>
          <a:ln/>
        </p:spPr>
        <p:txBody>
          <a:bodyPr wrap="none" lIns="0" tIns="0" rIns="0" bIns="0" rtlCol="0" anchor="t"/>
          <a:lstStyle/>
          <a:p>
            <a:pPr marL="0" indent="0" algn="ctr">
              <a:lnSpc>
                <a:spcPts val="2500"/>
              </a:lnSpc>
              <a:buNone/>
            </a:pPr>
            <a:r>
              <a:rPr lang="en-US" sz="2000" b="1" dirty="0">
                <a:solidFill>
                  <a:srgbClr val="272525"/>
                </a:solidFill>
                <a:latin typeface="Petrona Bold" pitchFamily="34" charset="0"/>
                <a:ea typeface="Petrona Bold" pitchFamily="34" charset="-122"/>
                <a:cs typeface="Petrona Bold" pitchFamily="34" charset="-120"/>
              </a:rPr>
              <a:t>Rich Media Experience</a:t>
            </a:r>
            <a:endParaRPr lang="en-US" sz="2000" dirty="0"/>
          </a:p>
        </p:txBody>
      </p:sp>
      <p:sp>
        <p:nvSpPr>
          <p:cNvPr id="8" name="Text 4"/>
          <p:cNvSpPr/>
          <p:nvPr/>
        </p:nvSpPr>
        <p:spPr>
          <a:xfrm>
            <a:off x="7420094" y="6842522"/>
            <a:ext cx="6527482" cy="871180"/>
          </a:xfrm>
          <a:prstGeom prst="rect">
            <a:avLst/>
          </a:prstGeom>
          <a:noFill/>
          <a:ln/>
        </p:spPr>
        <p:txBody>
          <a:bodyPr wrap="square" lIns="0" tIns="0" rIns="0" bIns="0" rtlCol="0" anchor="t"/>
          <a:lstStyle/>
          <a:p>
            <a:pPr marL="0" indent="0" algn="ctr">
              <a:lnSpc>
                <a:spcPts val="2250"/>
              </a:lnSpc>
              <a:buNone/>
            </a:pPr>
            <a:r>
              <a:rPr lang="en-US" sz="1500" dirty="0">
                <a:solidFill>
                  <a:srgbClr val="272525"/>
                </a:solidFill>
                <a:latin typeface="Inter" pitchFamily="34" charset="0"/>
                <a:ea typeface="Inter" pitchFamily="34" charset="-122"/>
                <a:cs typeface="Inter" pitchFamily="34" charset="-120"/>
              </a:rPr>
              <a:t>Multiple high-quality images per listing showcase amenities, rooms, and facilities. Gallery views allow guests to explore properties visually before booking.</a:t>
            </a:r>
            <a:endParaRPr lang="en-US" sz="1500" dirty="0"/>
          </a:p>
        </p:txBody>
      </p:sp>
      <mc:AlternateContent xmlns:mc="http://schemas.openxmlformats.org/markup-compatibility/2006">
        <mc:Choice xmlns:p14="http://schemas.microsoft.com/office/powerpoint/2010/main" Requires="p14">
          <p:contentPart p14:bwMode="auto" r:id="rId5">
            <p14:nvContentPartPr>
              <p14:cNvPr id="9" name="Ink 8">
                <a:extLst>
                  <a:ext uri="{FF2B5EF4-FFF2-40B4-BE49-F238E27FC236}">
                    <a16:creationId xmlns:a16="http://schemas.microsoft.com/office/drawing/2014/main" id="{92640FA8-0D03-0078-C542-0561992EE21C}"/>
                  </a:ext>
                </a:extLst>
              </p14:cNvPr>
              <p14:cNvContentPartPr/>
              <p14:nvPr/>
            </p14:nvContentPartPr>
            <p14:xfrm>
              <a:off x="12898299" y="7805858"/>
              <a:ext cx="1540800" cy="286200"/>
            </p14:xfrm>
          </p:contentPart>
        </mc:Choice>
        <mc:Fallback>
          <p:pic>
            <p:nvPicPr>
              <p:cNvPr id="9" name="Ink 8">
                <a:extLst>
                  <a:ext uri="{FF2B5EF4-FFF2-40B4-BE49-F238E27FC236}">
                    <a16:creationId xmlns:a16="http://schemas.microsoft.com/office/drawing/2014/main" id="{92640FA8-0D03-0078-C542-0561992EE21C}"/>
                  </a:ext>
                </a:extLst>
              </p:cNvPr>
              <p:cNvPicPr/>
              <p:nvPr/>
            </p:nvPicPr>
            <p:blipFill>
              <a:blip r:embed="rId6"/>
              <a:stretch>
                <a:fillRect/>
              </a:stretch>
            </p:blipFill>
            <p:spPr>
              <a:xfrm>
                <a:off x="12835299" y="7742858"/>
                <a:ext cx="1666440" cy="411840"/>
              </a:xfrm>
              <a:prstGeom prst="rect">
                <a:avLst/>
              </a:prstGeom>
            </p:spPr>
          </p:pic>
        </mc:Fallback>
      </mc:AlternateContent>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pic>
        <p:nvPicPr>
          <p:cNvPr id="3" name="Image 1" descr="preencoded.png"/>
          <p:cNvPicPr>
            <a:picLocks noChangeAspect="1"/>
          </p:cNvPicPr>
          <p:nvPr/>
        </p:nvPicPr>
        <p:blipFill>
          <a:blip r:embed="rId4"/>
          <a:stretch>
            <a:fillRect/>
          </a:stretch>
        </p:blipFill>
        <p:spPr>
          <a:xfrm>
            <a:off x="9390102" y="1617702"/>
            <a:ext cx="4994196" cy="4994196"/>
          </a:xfrm>
          <a:prstGeom prst="rect">
            <a:avLst/>
          </a:prstGeom>
        </p:spPr>
      </p:pic>
      <p:sp>
        <p:nvSpPr>
          <p:cNvPr id="4" name="Text 0"/>
          <p:cNvSpPr/>
          <p:nvPr/>
        </p:nvSpPr>
        <p:spPr>
          <a:xfrm>
            <a:off x="689134" y="1127760"/>
            <a:ext cx="6974443" cy="646152"/>
          </a:xfrm>
          <a:prstGeom prst="rect">
            <a:avLst/>
          </a:prstGeom>
          <a:noFill/>
          <a:ln/>
        </p:spPr>
        <p:txBody>
          <a:bodyPr wrap="none" lIns="0" tIns="0" rIns="0" bIns="0" rtlCol="0" anchor="t"/>
          <a:lstStyle/>
          <a:p>
            <a:pPr marL="0" indent="0" algn="l">
              <a:lnSpc>
                <a:spcPts val="5050"/>
              </a:lnSpc>
              <a:buNone/>
            </a:pPr>
            <a:r>
              <a:rPr lang="en-US" sz="4050" b="1" dirty="0">
                <a:solidFill>
                  <a:srgbClr val="000000"/>
                </a:solidFill>
                <a:latin typeface="Petrona Bold" pitchFamily="34" charset="0"/>
                <a:ea typeface="Petrona Bold" pitchFamily="34" charset="-122"/>
                <a:cs typeface="Petrona Bold" pitchFamily="34" charset="-120"/>
              </a:rPr>
              <a:t>Responsive Design Principles</a:t>
            </a:r>
            <a:endParaRPr lang="en-US" sz="4050" dirty="0"/>
          </a:p>
        </p:txBody>
      </p:sp>
      <p:pic>
        <p:nvPicPr>
          <p:cNvPr id="5" name="Image 2" descr="preencoded.png"/>
          <p:cNvPicPr>
            <a:picLocks noChangeAspect="1"/>
          </p:cNvPicPr>
          <p:nvPr/>
        </p:nvPicPr>
        <p:blipFill>
          <a:blip r:embed="rId5"/>
          <a:stretch>
            <a:fillRect/>
          </a:stretch>
        </p:blipFill>
        <p:spPr>
          <a:xfrm>
            <a:off x="689134" y="2030254"/>
            <a:ext cx="984528" cy="1407557"/>
          </a:xfrm>
          <a:prstGeom prst="rect">
            <a:avLst/>
          </a:prstGeom>
        </p:spPr>
      </p:pic>
      <p:sp>
        <p:nvSpPr>
          <p:cNvPr id="6" name="Text 1"/>
          <p:cNvSpPr/>
          <p:nvPr/>
        </p:nvSpPr>
        <p:spPr>
          <a:xfrm>
            <a:off x="1844516" y="2227064"/>
            <a:ext cx="2584609" cy="323017"/>
          </a:xfrm>
          <a:prstGeom prst="rect">
            <a:avLst/>
          </a:prstGeom>
          <a:noFill/>
          <a:ln/>
        </p:spPr>
        <p:txBody>
          <a:bodyPr wrap="none" lIns="0" tIns="0" rIns="0" bIns="0" rtlCol="0" anchor="t"/>
          <a:lstStyle/>
          <a:p>
            <a:pPr marL="0" indent="0" algn="l">
              <a:lnSpc>
                <a:spcPts val="2500"/>
              </a:lnSpc>
              <a:buNone/>
            </a:pPr>
            <a:r>
              <a:rPr lang="en-US" sz="2000" b="1" dirty="0">
                <a:solidFill>
                  <a:srgbClr val="272525"/>
                </a:solidFill>
                <a:latin typeface="Petrona Bold" pitchFamily="34" charset="0"/>
                <a:ea typeface="Petrona Bold" pitchFamily="34" charset="-122"/>
                <a:cs typeface="Petrona Bold" pitchFamily="34" charset="-120"/>
              </a:rPr>
              <a:t>Mobile-First</a:t>
            </a:r>
            <a:endParaRPr lang="en-US" sz="2000" dirty="0"/>
          </a:p>
        </p:txBody>
      </p:sp>
      <p:sp>
        <p:nvSpPr>
          <p:cNvPr id="7" name="Text 2"/>
          <p:cNvSpPr/>
          <p:nvPr/>
        </p:nvSpPr>
        <p:spPr>
          <a:xfrm>
            <a:off x="1844516" y="2652593"/>
            <a:ext cx="6610350" cy="588407"/>
          </a:xfrm>
          <a:prstGeom prst="rect">
            <a:avLst/>
          </a:prstGeom>
          <a:noFill/>
          <a:ln/>
        </p:spPr>
        <p:txBody>
          <a:bodyPr wrap="square" lIns="0" tIns="0" rIns="0" bIns="0" rtlCol="0" anchor="t"/>
          <a:lstStyle/>
          <a:p>
            <a:pPr marL="0" indent="0" algn="l">
              <a:lnSpc>
                <a:spcPts val="2300"/>
              </a:lnSpc>
              <a:buNone/>
            </a:pPr>
            <a:r>
              <a:rPr lang="en-US" sz="1550" dirty="0">
                <a:solidFill>
                  <a:srgbClr val="272525"/>
                </a:solidFill>
                <a:latin typeface="Inter" pitchFamily="34" charset="0"/>
                <a:ea typeface="Inter" pitchFamily="34" charset="-122"/>
                <a:cs typeface="Inter" pitchFamily="34" charset="-120"/>
              </a:rPr>
              <a:t>Optimized touch interfaces and streamlined navigation for smartphones</a:t>
            </a:r>
            <a:endParaRPr lang="en-US" sz="1550" dirty="0"/>
          </a:p>
        </p:txBody>
      </p:sp>
      <p:pic>
        <p:nvPicPr>
          <p:cNvPr id="8" name="Image 3" descr="preencoded.png"/>
          <p:cNvPicPr>
            <a:picLocks noChangeAspect="1"/>
          </p:cNvPicPr>
          <p:nvPr/>
        </p:nvPicPr>
        <p:blipFill>
          <a:blip r:embed="rId6"/>
          <a:stretch>
            <a:fillRect/>
          </a:stretch>
        </p:blipFill>
        <p:spPr>
          <a:xfrm>
            <a:off x="689134" y="3437811"/>
            <a:ext cx="984528" cy="1181457"/>
          </a:xfrm>
          <a:prstGeom prst="rect">
            <a:avLst/>
          </a:prstGeom>
        </p:spPr>
      </p:pic>
      <p:sp>
        <p:nvSpPr>
          <p:cNvPr id="9" name="Text 3"/>
          <p:cNvSpPr/>
          <p:nvPr/>
        </p:nvSpPr>
        <p:spPr>
          <a:xfrm>
            <a:off x="1844516" y="3634621"/>
            <a:ext cx="2584609" cy="323017"/>
          </a:xfrm>
          <a:prstGeom prst="rect">
            <a:avLst/>
          </a:prstGeom>
          <a:noFill/>
          <a:ln/>
        </p:spPr>
        <p:txBody>
          <a:bodyPr wrap="none" lIns="0" tIns="0" rIns="0" bIns="0" rtlCol="0" anchor="t"/>
          <a:lstStyle/>
          <a:p>
            <a:pPr marL="0" indent="0" algn="l">
              <a:lnSpc>
                <a:spcPts val="2500"/>
              </a:lnSpc>
              <a:buNone/>
            </a:pPr>
            <a:r>
              <a:rPr lang="en-US" sz="2000" b="1" dirty="0">
                <a:solidFill>
                  <a:srgbClr val="272525"/>
                </a:solidFill>
                <a:latin typeface="Petrona Bold" pitchFamily="34" charset="0"/>
                <a:ea typeface="Petrona Bold" pitchFamily="34" charset="-122"/>
                <a:cs typeface="Petrona Bold" pitchFamily="34" charset="-120"/>
              </a:rPr>
              <a:t>Tablet Ready</a:t>
            </a:r>
            <a:endParaRPr lang="en-US" sz="2000" dirty="0"/>
          </a:p>
        </p:txBody>
      </p:sp>
      <p:sp>
        <p:nvSpPr>
          <p:cNvPr id="10" name="Text 4"/>
          <p:cNvSpPr/>
          <p:nvPr/>
        </p:nvSpPr>
        <p:spPr>
          <a:xfrm>
            <a:off x="1844516" y="4060150"/>
            <a:ext cx="6610350" cy="294203"/>
          </a:xfrm>
          <a:prstGeom prst="rect">
            <a:avLst/>
          </a:prstGeom>
          <a:noFill/>
          <a:ln/>
        </p:spPr>
        <p:txBody>
          <a:bodyPr wrap="none" lIns="0" tIns="0" rIns="0" bIns="0" rtlCol="0" anchor="t"/>
          <a:lstStyle/>
          <a:p>
            <a:pPr marL="0" indent="0" algn="l">
              <a:lnSpc>
                <a:spcPts val="2300"/>
              </a:lnSpc>
              <a:buNone/>
            </a:pPr>
            <a:r>
              <a:rPr lang="en-US" sz="1550" dirty="0">
                <a:solidFill>
                  <a:srgbClr val="272525"/>
                </a:solidFill>
                <a:latin typeface="Inter" pitchFamily="34" charset="0"/>
                <a:ea typeface="Inter" pitchFamily="34" charset="-122"/>
                <a:cs typeface="Inter" pitchFamily="34" charset="-120"/>
              </a:rPr>
              <a:t>Adaptive layouts that maximize screen real estate on tablets</a:t>
            </a:r>
            <a:endParaRPr lang="en-US" sz="1550" dirty="0"/>
          </a:p>
        </p:txBody>
      </p:sp>
      <p:pic>
        <p:nvPicPr>
          <p:cNvPr id="11" name="Image 4" descr="preencoded.png"/>
          <p:cNvPicPr>
            <a:picLocks noChangeAspect="1"/>
          </p:cNvPicPr>
          <p:nvPr/>
        </p:nvPicPr>
        <p:blipFill>
          <a:blip r:embed="rId7"/>
          <a:stretch>
            <a:fillRect/>
          </a:stretch>
        </p:blipFill>
        <p:spPr>
          <a:xfrm>
            <a:off x="689134" y="4619268"/>
            <a:ext cx="984528" cy="1407557"/>
          </a:xfrm>
          <a:prstGeom prst="rect">
            <a:avLst/>
          </a:prstGeom>
        </p:spPr>
      </p:pic>
      <p:sp>
        <p:nvSpPr>
          <p:cNvPr id="12" name="Text 5"/>
          <p:cNvSpPr/>
          <p:nvPr/>
        </p:nvSpPr>
        <p:spPr>
          <a:xfrm>
            <a:off x="1844516" y="4816078"/>
            <a:ext cx="2584609" cy="323017"/>
          </a:xfrm>
          <a:prstGeom prst="rect">
            <a:avLst/>
          </a:prstGeom>
          <a:noFill/>
          <a:ln/>
        </p:spPr>
        <p:txBody>
          <a:bodyPr wrap="none" lIns="0" tIns="0" rIns="0" bIns="0" rtlCol="0" anchor="t"/>
          <a:lstStyle/>
          <a:p>
            <a:pPr marL="0" indent="0" algn="l">
              <a:lnSpc>
                <a:spcPts val="2500"/>
              </a:lnSpc>
              <a:buNone/>
            </a:pPr>
            <a:r>
              <a:rPr lang="en-US" sz="2000" b="1" dirty="0">
                <a:solidFill>
                  <a:srgbClr val="272525"/>
                </a:solidFill>
                <a:latin typeface="Petrona Bold" pitchFamily="34" charset="0"/>
                <a:ea typeface="Petrona Bold" pitchFamily="34" charset="-122"/>
                <a:cs typeface="Petrona Bold" pitchFamily="34" charset="-120"/>
              </a:rPr>
              <a:t>Desktop Power</a:t>
            </a:r>
            <a:endParaRPr lang="en-US" sz="2000" dirty="0"/>
          </a:p>
        </p:txBody>
      </p:sp>
      <p:sp>
        <p:nvSpPr>
          <p:cNvPr id="13" name="Text 6"/>
          <p:cNvSpPr/>
          <p:nvPr/>
        </p:nvSpPr>
        <p:spPr>
          <a:xfrm>
            <a:off x="1844516" y="5241607"/>
            <a:ext cx="6610350" cy="588407"/>
          </a:xfrm>
          <a:prstGeom prst="rect">
            <a:avLst/>
          </a:prstGeom>
          <a:noFill/>
          <a:ln/>
        </p:spPr>
        <p:txBody>
          <a:bodyPr wrap="square" lIns="0" tIns="0" rIns="0" bIns="0" rtlCol="0" anchor="t"/>
          <a:lstStyle/>
          <a:p>
            <a:pPr marL="0" indent="0" algn="l">
              <a:lnSpc>
                <a:spcPts val="2300"/>
              </a:lnSpc>
              <a:buNone/>
            </a:pPr>
            <a:r>
              <a:rPr lang="en-US" sz="1550" dirty="0">
                <a:solidFill>
                  <a:srgbClr val="272525"/>
                </a:solidFill>
                <a:latin typeface="Inter" pitchFamily="34" charset="0"/>
                <a:ea typeface="Inter" pitchFamily="34" charset="-122"/>
                <a:cs typeface="Inter" pitchFamily="34" charset="-120"/>
              </a:rPr>
              <a:t>Full-featured experience with advanced filtering and management capabilities</a:t>
            </a:r>
            <a:endParaRPr lang="en-US" sz="1550" dirty="0"/>
          </a:p>
        </p:txBody>
      </p:sp>
      <p:sp>
        <p:nvSpPr>
          <p:cNvPr id="14" name="Text 7"/>
          <p:cNvSpPr/>
          <p:nvPr/>
        </p:nvSpPr>
        <p:spPr>
          <a:xfrm>
            <a:off x="689134" y="6219111"/>
            <a:ext cx="7765733" cy="882610"/>
          </a:xfrm>
          <a:prstGeom prst="rect">
            <a:avLst/>
          </a:prstGeom>
          <a:noFill/>
          <a:ln/>
        </p:spPr>
        <p:txBody>
          <a:bodyPr wrap="square" lIns="0" tIns="0" rIns="0" bIns="0" rtlCol="0" anchor="t"/>
          <a:lstStyle/>
          <a:p>
            <a:pPr marL="0" indent="0" algn="l">
              <a:lnSpc>
                <a:spcPts val="2300"/>
              </a:lnSpc>
              <a:buNone/>
            </a:pPr>
            <a:r>
              <a:rPr lang="en-US" sz="1550" dirty="0">
                <a:solidFill>
                  <a:srgbClr val="272525"/>
                </a:solidFill>
                <a:latin typeface="Inter" pitchFamily="34" charset="0"/>
                <a:ea typeface="Inter" pitchFamily="34" charset="-122"/>
                <a:cs typeface="Inter" pitchFamily="34" charset="-120"/>
              </a:rPr>
              <a:t>The platform adapts seamlessly to any screen size, ensuring consistent performance and usability across all devices. Fast loading times and intuitive interfaces keep users engaged.</a:t>
            </a:r>
            <a:endParaRPr lang="en-US" sz="15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2812494" y="1150739"/>
            <a:ext cx="4563785" cy="428149"/>
          </a:xfrm>
          <a:prstGeom prst="rect">
            <a:avLst/>
          </a:prstGeom>
          <a:noFill/>
          <a:ln/>
        </p:spPr>
        <p:txBody>
          <a:bodyPr wrap="none" lIns="0" tIns="0" rIns="0" bIns="0" rtlCol="0" anchor="t"/>
          <a:lstStyle/>
          <a:p>
            <a:pPr marL="0" indent="0" algn="l">
              <a:lnSpc>
                <a:spcPts val="3350"/>
              </a:lnSpc>
              <a:buNone/>
            </a:pPr>
            <a:r>
              <a:rPr lang="en-US" sz="2650" b="1" dirty="0">
                <a:solidFill>
                  <a:srgbClr val="000000"/>
                </a:solidFill>
                <a:latin typeface="Petrona Bold" pitchFamily="34" charset="0"/>
                <a:ea typeface="Petrona Bold" pitchFamily="34" charset="-122"/>
                <a:cs typeface="Petrona Bold" pitchFamily="34" charset="-120"/>
              </a:rPr>
              <a:t>Deployment &amp; Infrastructure</a:t>
            </a:r>
            <a:endParaRPr lang="en-US" sz="2650" dirty="0"/>
          </a:p>
        </p:txBody>
      </p:sp>
      <p:sp>
        <p:nvSpPr>
          <p:cNvPr id="3" name="Shape 1"/>
          <p:cNvSpPr/>
          <p:nvPr/>
        </p:nvSpPr>
        <p:spPr>
          <a:xfrm>
            <a:off x="2812494" y="1775936"/>
            <a:ext cx="2944892" cy="1689497"/>
          </a:xfrm>
          <a:prstGeom prst="roundRect">
            <a:avLst>
              <a:gd name="adj" fmla="val 3244"/>
            </a:avLst>
          </a:prstGeom>
          <a:solidFill>
            <a:srgbClr val="CCEEFF"/>
          </a:solidFill>
          <a:ln w="7620">
            <a:solidFill>
              <a:srgbClr val="B2D4E5"/>
            </a:solidFill>
            <a:prstDash val="solid"/>
          </a:ln>
        </p:spPr>
        <p:txBody>
          <a:bodyPr/>
          <a:lstStyle/>
          <a:p>
            <a:endParaRPr lang="en-US"/>
          </a:p>
        </p:txBody>
      </p:sp>
      <p:sp>
        <p:nvSpPr>
          <p:cNvPr id="4" name="Shape 2"/>
          <p:cNvSpPr/>
          <p:nvPr/>
        </p:nvSpPr>
        <p:spPr>
          <a:xfrm>
            <a:off x="2950607" y="1914049"/>
            <a:ext cx="391478" cy="391478"/>
          </a:xfrm>
          <a:prstGeom prst="roundRect">
            <a:avLst>
              <a:gd name="adj" fmla="val 23355299"/>
            </a:avLst>
          </a:prstGeom>
          <a:solidFill>
            <a:srgbClr val="007EBD"/>
          </a:solidFill>
          <a:ln/>
        </p:spPr>
        <p:txBody>
          <a:bodyPr/>
          <a:lstStyle/>
          <a:p>
            <a:endParaRPr lang="en-US"/>
          </a:p>
        </p:txBody>
      </p:sp>
      <p:pic>
        <p:nvPicPr>
          <p:cNvPr id="5"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058239" y="2021681"/>
            <a:ext cx="176093" cy="176093"/>
          </a:xfrm>
          <a:prstGeom prst="rect">
            <a:avLst/>
          </a:prstGeom>
        </p:spPr>
      </p:pic>
      <p:sp>
        <p:nvSpPr>
          <p:cNvPr id="6" name="Text 3"/>
          <p:cNvSpPr/>
          <p:nvPr/>
        </p:nvSpPr>
        <p:spPr>
          <a:xfrm>
            <a:off x="2950607" y="2380536"/>
            <a:ext cx="1712952" cy="214074"/>
          </a:xfrm>
          <a:prstGeom prst="rect">
            <a:avLst/>
          </a:prstGeom>
          <a:noFill/>
          <a:ln/>
        </p:spPr>
        <p:txBody>
          <a:bodyPr wrap="none" lIns="0" tIns="0" rIns="0" bIns="0" rtlCol="0" anchor="t"/>
          <a:lstStyle/>
          <a:p>
            <a:pPr marL="0" indent="0" algn="l">
              <a:lnSpc>
                <a:spcPts val="1650"/>
              </a:lnSpc>
              <a:buNone/>
            </a:pPr>
            <a:r>
              <a:rPr lang="en-US" sz="1300" b="1" dirty="0">
                <a:solidFill>
                  <a:srgbClr val="272525"/>
                </a:solidFill>
                <a:latin typeface="Petrona Bold" pitchFamily="34" charset="0"/>
                <a:ea typeface="Petrona Bold" pitchFamily="34" charset="-122"/>
                <a:cs typeface="Petrona Bold" pitchFamily="34" charset="-120"/>
              </a:rPr>
              <a:t>Frontend Hosting</a:t>
            </a:r>
            <a:endParaRPr lang="en-US" sz="1300" dirty="0"/>
          </a:p>
        </p:txBody>
      </p:sp>
      <p:sp>
        <p:nvSpPr>
          <p:cNvPr id="7" name="Text 4"/>
          <p:cNvSpPr/>
          <p:nvPr/>
        </p:nvSpPr>
        <p:spPr>
          <a:xfrm>
            <a:off x="2950607" y="2669619"/>
            <a:ext cx="2668667" cy="657701"/>
          </a:xfrm>
          <a:prstGeom prst="rect">
            <a:avLst/>
          </a:prstGeom>
          <a:noFill/>
          <a:ln/>
        </p:spPr>
        <p:txBody>
          <a:bodyPr wrap="square" lIns="0" tIns="0" rIns="0" bIns="0" rtlCol="0" anchor="t"/>
          <a:lstStyle/>
          <a:p>
            <a:pPr marL="0" indent="0" algn="l">
              <a:lnSpc>
                <a:spcPts val="1250"/>
              </a:lnSpc>
              <a:buNone/>
            </a:pPr>
            <a:r>
              <a:rPr lang="en-US" sz="1000" dirty="0">
                <a:solidFill>
                  <a:srgbClr val="272525"/>
                </a:solidFill>
                <a:latin typeface="Inter" pitchFamily="34" charset="0"/>
                <a:ea typeface="Inter" pitchFamily="34" charset="-122"/>
                <a:cs typeface="Inter" pitchFamily="34" charset="-120"/>
              </a:rPr>
              <a:t>Vercel provides lightning-fast global CDN delivery, automatic SSL certificates, and instant cache invalidation for optimal frontend performance.</a:t>
            </a:r>
            <a:endParaRPr lang="en-US" sz="1000" dirty="0"/>
          </a:p>
        </p:txBody>
      </p:sp>
      <p:sp>
        <p:nvSpPr>
          <p:cNvPr id="8" name="Shape 5"/>
          <p:cNvSpPr/>
          <p:nvPr/>
        </p:nvSpPr>
        <p:spPr>
          <a:xfrm>
            <a:off x="2812494" y="3540443"/>
            <a:ext cx="2944892" cy="1689497"/>
          </a:xfrm>
          <a:prstGeom prst="roundRect">
            <a:avLst>
              <a:gd name="adj" fmla="val 3244"/>
            </a:avLst>
          </a:prstGeom>
          <a:solidFill>
            <a:srgbClr val="CCEEFF"/>
          </a:solidFill>
          <a:ln w="7620">
            <a:solidFill>
              <a:srgbClr val="B2D4E5"/>
            </a:solidFill>
            <a:prstDash val="solid"/>
          </a:ln>
        </p:spPr>
        <p:txBody>
          <a:bodyPr/>
          <a:lstStyle/>
          <a:p>
            <a:endParaRPr lang="en-US"/>
          </a:p>
        </p:txBody>
      </p:sp>
      <p:sp>
        <p:nvSpPr>
          <p:cNvPr id="9" name="Shape 6"/>
          <p:cNvSpPr/>
          <p:nvPr/>
        </p:nvSpPr>
        <p:spPr>
          <a:xfrm>
            <a:off x="2950607" y="3678555"/>
            <a:ext cx="391478" cy="391478"/>
          </a:xfrm>
          <a:prstGeom prst="roundRect">
            <a:avLst>
              <a:gd name="adj" fmla="val 23355299"/>
            </a:avLst>
          </a:prstGeom>
          <a:solidFill>
            <a:srgbClr val="007EBD"/>
          </a:solidFill>
          <a:ln/>
        </p:spPr>
        <p:txBody>
          <a:bodyPr/>
          <a:lstStyle/>
          <a:p>
            <a:endParaRPr lang="en-US"/>
          </a:p>
        </p:txBody>
      </p:sp>
      <p:pic>
        <p:nvPicPr>
          <p:cNvPr id="10" name="Image 1"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058239" y="3786188"/>
            <a:ext cx="176093" cy="176093"/>
          </a:xfrm>
          <a:prstGeom prst="rect">
            <a:avLst/>
          </a:prstGeom>
        </p:spPr>
      </p:pic>
      <p:sp>
        <p:nvSpPr>
          <p:cNvPr id="11" name="Text 7"/>
          <p:cNvSpPr/>
          <p:nvPr/>
        </p:nvSpPr>
        <p:spPr>
          <a:xfrm>
            <a:off x="2950607" y="4145042"/>
            <a:ext cx="1712952" cy="214074"/>
          </a:xfrm>
          <a:prstGeom prst="rect">
            <a:avLst/>
          </a:prstGeom>
          <a:noFill/>
          <a:ln/>
        </p:spPr>
        <p:txBody>
          <a:bodyPr wrap="none" lIns="0" tIns="0" rIns="0" bIns="0" rtlCol="0" anchor="t"/>
          <a:lstStyle/>
          <a:p>
            <a:pPr marL="0" indent="0" algn="l">
              <a:lnSpc>
                <a:spcPts val="1650"/>
              </a:lnSpc>
              <a:buNone/>
            </a:pPr>
            <a:r>
              <a:rPr lang="en-US" sz="1300" b="1" dirty="0">
                <a:solidFill>
                  <a:srgbClr val="272525"/>
                </a:solidFill>
                <a:latin typeface="Petrona Bold" pitchFamily="34" charset="0"/>
                <a:ea typeface="Petrona Bold" pitchFamily="34" charset="-122"/>
                <a:cs typeface="Petrona Bold" pitchFamily="34" charset="-120"/>
              </a:rPr>
              <a:t>Backend Services</a:t>
            </a:r>
            <a:endParaRPr lang="en-US" sz="1300" dirty="0"/>
          </a:p>
        </p:txBody>
      </p:sp>
      <p:sp>
        <p:nvSpPr>
          <p:cNvPr id="12" name="Text 8"/>
          <p:cNvSpPr/>
          <p:nvPr/>
        </p:nvSpPr>
        <p:spPr>
          <a:xfrm>
            <a:off x="2950607" y="4434126"/>
            <a:ext cx="2668667" cy="657701"/>
          </a:xfrm>
          <a:prstGeom prst="rect">
            <a:avLst/>
          </a:prstGeom>
          <a:noFill/>
          <a:ln/>
        </p:spPr>
        <p:txBody>
          <a:bodyPr wrap="square" lIns="0" tIns="0" rIns="0" bIns="0" rtlCol="0" anchor="t"/>
          <a:lstStyle/>
          <a:p>
            <a:pPr marL="0" indent="0" algn="l">
              <a:lnSpc>
                <a:spcPts val="1250"/>
              </a:lnSpc>
              <a:buNone/>
            </a:pPr>
            <a:r>
              <a:rPr lang="en-US" sz="1000" dirty="0">
                <a:solidFill>
                  <a:srgbClr val="272525"/>
                </a:solidFill>
                <a:latin typeface="Inter" pitchFamily="34" charset="0"/>
                <a:ea typeface="Inter" pitchFamily="34" charset="-122"/>
                <a:cs typeface="Inter" pitchFamily="34" charset="-120"/>
              </a:rPr>
              <a:t>Render hosts the Node.js backend with auto-scaling capabilities, ensuring reliable API availability and handling traffic spikes efficiently.</a:t>
            </a:r>
            <a:endParaRPr lang="en-US" sz="1000" dirty="0"/>
          </a:p>
        </p:txBody>
      </p:sp>
      <p:sp>
        <p:nvSpPr>
          <p:cNvPr id="13" name="Shape 9"/>
          <p:cNvSpPr/>
          <p:nvPr/>
        </p:nvSpPr>
        <p:spPr>
          <a:xfrm>
            <a:off x="2812494" y="5304949"/>
            <a:ext cx="2944892" cy="1689497"/>
          </a:xfrm>
          <a:prstGeom prst="roundRect">
            <a:avLst>
              <a:gd name="adj" fmla="val 3244"/>
            </a:avLst>
          </a:prstGeom>
          <a:solidFill>
            <a:srgbClr val="CCEEFF"/>
          </a:solidFill>
          <a:ln w="7620">
            <a:solidFill>
              <a:srgbClr val="B2D4E5"/>
            </a:solidFill>
            <a:prstDash val="solid"/>
          </a:ln>
        </p:spPr>
        <p:txBody>
          <a:bodyPr/>
          <a:lstStyle/>
          <a:p>
            <a:endParaRPr lang="en-US"/>
          </a:p>
        </p:txBody>
      </p:sp>
      <p:sp>
        <p:nvSpPr>
          <p:cNvPr id="14" name="Shape 10"/>
          <p:cNvSpPr/>
          <p:nvPr/>
        </p:nvSpPr>
        <p:spPr>
          <a:xfrm>
            <a:off x="2950607" y="5443061"/>
            <a:ext cx="391478" cy="391478"/>
          </a:xfrm>
          <a:prstGeom prst="roundRect">
            <a:avLst>
              <a:gd name="adj" fmla="val 23355299"/>
            </a:avLst>
          </a:prstGeom>
          <a:solidFill>
            <a:srgbClr val="007EBD"/>
          </a:solidFill>
          <a:ln/>
        </p:spPr>
        <p:txBody>
          <a:bodyPr/>
          <a:lstStyle/>
          <a:p>
            <a:endParaRPr lang="en-US"/>
          </a:p>
        </p:txBody>
      </p:sp>
      <p:pic>
        <p:nvPicPr>
          <p:cNvPr id="15" name="Image 2"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058239" y="5550694"/>
            <a:ext cx="176093" cy="176093"/>
          </a:xfrm>
          <a:prstGeom prst="rect">
            <a:avLst/>
          </a:prstGeom>
        </p:spPr>
      </p:pic>
      <p:sp>
        <p:nvSpPr>
          <p:cNvPr id="16" name="Text 11"/>
          <p:cNvSpPr/>
          <p:nvPr/>
        </p:nvSpPr>
        <p:spPr>
          <a:xfrm>
            <a:off x="2950607" y="5909548"/>
            <a:ext cx="1712952" cy="214074"/>
          </a:xfrm>
          <a:prstGeom prst="rect">
            <a:avLst/>
          </a:prstGeom>
          <a:noFill/>
          <a:ln/>
        </p:spPr>
        <p:txBody>
          <a:bodyPr wrap="none" lIns="0" tIns="0" rIns="0" bIns="0" rtlCol="0" anchor="t"/>
          <a:lstStyle/>
          <a:p>
            <a:pPr marL="0" indent="0" algn="l">
              <a:lnSpc>
                <a:spcPts val="1650"/>
              </a:lnSpc>
              <a:buNone/>
            </a:pPr>
            <a:r>
              <a:rPr lang="en-US" sz="1300" b="1" dirty="0">
                <a:solidFill>
                  <a:srgbClr val="272525"/>
                </a:solidFill>
                <a:latin typeface="Petrona Bold" pitchFamily="34" charset="0"/>
                <a:ea typeface="Petrona Bold" pitchFamily="34" charset="-122"/>
                <a:cs typeface="Petrona Bold" pitchFamily="34" charset="-120"/>
              </a:rPr>
              <a:t>Database Layer</a:t>
            </a:r>
            <a:endParaRPr lang="en-US" sz="1300" dirty="0"/>
          </a:p>
        </p:txBody>
      </p:sp>
      <p:sp>
        <p:nvSpPr>
          <p:cNvPr id="17" name="Text 12"/>
          <p:cNvSpPr/>
          <p:nvPr/>
        </p:nvSpPr>
        <p:spPr>
          <a:xfrm>
            <a:off x="2950607" y="6198632"/>
            <a:ext cx="2668667" cy="657701"/>
          </a:xfrm>
          <a:prstGeom prst="rect">
            <a:avLst/>
          </a:prstGeom>
          <a:noFill/>
          <a:ln/>
        </p:spPr>
        <p:txBody>
          <a:bodyPr wrap="square" lIns="0" tIns="0" rIns="0" bIns="0" rtlCol="0" anchor="t"/>
          <a:lstStyle/>
          <a:p>
            <a:pPr marL="0" indent="0" algn="l">
              <a:lnSpc>
                <a:spcPts val="1250"/>
              </a:lnSpc>
              <a:buNone/>
            </a:pPr>
            <a:r>
              <a:rPr lang="en-US" sz="1000" dirty="0">
                <a:solidFill>
                  <a:srgbClr val="272525"/>
                </a:solidFill>
                <a:latin typeface="Inter" pitchFamily="34" charset="0"/>
                <a:ea typeface="Inter" pitchFamily="34" charset="-122"/>
                <a:cs typeface="Inter" pitchFamily="34" charset="-120"/>
              </a:rPr>
              <a:t>MongoDB Atlas delivers managed database services with automated backups, monitoring, and global replication for data durability.</a:t>
            </a:r>
            <a:endParaRPr lang="en-US" sz="1000" dirty="0"/>
          </a:p>
        </p:txBody>
      </p:sp>
      <p:pic>
        <p:nvPicPr>
          <p:cNvPr id="18" name="Image 3" descr="preencoded.png"/>
          <p:cNvPicPr>
            <a:picLocks noChangeAspect="1"/>
          </p:cNvPicPr>
          <p:nvPr/>
        </p:nvPicPr>
        <p:blipFill>
          <a:blip r:embed="rId9"/>
          <a:stretch>
            <a:fillRect/>
          </a:stretch>
        </p:blipFill>
        <p:spPr>
          <a:xfrm>
            <a:off x="6994208" y="2501146"/>
            <a:ext cx="3920252" cy="3767971"/>
          </a:xfrm>
          <a:prstGeom prst="rect">
            <a:avLst/>
          </a:prstGeom>
        </p:spPr>
      </p:pic>
      <mc:AlternateContent xmlns:mc="http://schemas.openxmlformats.org/markup-compatibility/2006">
        <mc:Choice xmlns:p14="http://schemas.microsoft.com/office/powerpoint/2010/main" Requires="p14">
          <p:contentPart p14:bwMode="auto" r:id="rId10">
            <p14:nvContentPartPr>
              <p14:cNvPr id="19" name="Ink 18">
                <a:extLst>
                  <a:ext uri="{FF2B5EF4-FFF2-40B4-BE49-F238E27FC236}">
                    <a16:creationId xmlns:a16="http://schemas.microsoft.com/office/drawing/2014/main" id="{1A746D5E-D76D-4746-97A0-B6021D7BD762}"/>
                  </a:ext>
                </a:extLst>
              </p14:cNvPr>
              <p14:cNvContentPartPr/>
              <p14:nvPr/>
            </p14:nvContentPartPr>
            <p14:xfrm>
              <a:off x="12922419" y="7788938"/>
              <a:ext cx="1532160" cy="360000"/>
            </p14:xfrm>
          </p:contentPart>
        </mc:Choice>
        <mc:Fallback>
          <p:pic>
            <p:nvPicPr>
              <p:cNvPr id="19" name="Ink 18">
                <a:extLst>
                  <a:ext uri="{FF2B5EF4-FFF2-40B4-BE49-F238E27FC236}">
                    <a16:creationId xmlns:a16="http://schemas.microsoft.com/office/drawing/2014/main" id="{1A746D5E-D76D-4746-97A0-B6021D7BD762}"/>
                  </a:ext>
                </a:extLst>
              </p:cNvPr>
              <p:cNvPicPr/>
              <p:nvPr/>
            </p:nvPicPr>
            <p:blipFill>
              <a:blip r:embed="rId11"/>
              <a:stretch>
                <a:fillRect/>
              </a:stretch>
            </p:blipFill>
            <p:spPr>
              <a:xfrm>
                <a:off x="12859779" y="7726298"/>
                <a:ext cx="1657800" cy="485640"/>
              </a:xfrm>
              <a:prstGeom prst="rect">
                <a:avLst/>
              </a:prstGeom>
            </p:spPr>
          </p:pic>
        </mc:Fallback>
      </mc:AlternateContent>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8</TotalTime>
  <Words>764</Words>
  <Application>Microsoft Macintosh PowerPoint</Application>
  <PresentationFormat>Custom</PresentationFormat>
  <Paragraphs>102</Paragraphs>
  <Slides>11</Slides>
  <Notes>11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Inter</vt:lpstr>
      <vt:lpstr>Petrona Bold</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Siddanth Gaikwad</cp:lastModifiedBy>
  <cp:revision>2</cp:revision>
  <dcterms:created xsi:type="dcterms:W3CDTF">2026-01-30T19:10:19Z</dcterms:created>
  <dcterms:modified xsi:type="dcterms:W3CDTF">2026-01-30T19:19:46Z</dcterms:modified>
</cp:coreProperties>
</file>